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4A4547-700B-4561-B02C-586950710E5B}">
  <a:tblStyle styleId="{FC4A4547-700B-4561-B02C-586950710E5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5"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457c9e0808_2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1457c9e0808_2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457c9e0808_2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457c9e0808_2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457c9e0808_2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457c9e0808_2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457c9e0808_2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1457c9e0808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457c9e0808_2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457c9e0808_2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457c9e0808_2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457c9e0808_2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457c9e0808_2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457c9e0808_2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457c9e0808_2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457c9e0808_2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57c9e0808_2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457c9e0808_2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457c9e0808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457c9e0808_2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457c9e0808_2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457c9e0808_2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457c9e0808_2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457c9e0808_2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457c9e0808_2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457c9e0808_2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57c9e0808_2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457c9e0808_2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457c9e0808_2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457c9e0808_2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457c9e0808_2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457c9e0808_2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457c9e0808_2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457c9e0808_2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457c9e0808_2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457c9e0808_2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7" name="Shape 67"/>
        <p:cNvGrpSpPr/>
        <p:nvPr/>
      </p:nvGrpSpPr>
      <p:grpSpPr>
        <a:xfrm>
          <a:off x="0" y="0"/>
          <a:ext cx="0" cy="0"/>
          <a:chOff x="0" y="0"/>
          <a:chExt cx="0" cy="0"/>
        </a:xfrm>
      </p:grpSpPr>
      <p:grpSp>
        <p:nvGrpSpPr>
          <p:cNvPr id="68" name="Google Shape;68;p14"/>
          <p:cNvGrpSpPr/>
          <p:nvPr/>
        </p:nvGrpSpPr>
        <p:grpSpPr>
          <a:xfrm>
            <a:off x="0" y="0"/>
            <a:ext cx="9144000" cy="5143500"/>
            <a:chOff x="0" y="0"/>
            <a:chExt cx="12192000" cy="6858000"/>
          </a:xfrm>
        </p:grpSpPr>
        <p:sp>
          <p:nvSpPr>
            <p:cNvPr id="69" name="Google Shape;69;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1" name="Google Shape;71;p14"/>
          <p:cNvSpPr txBox="1"/>
          <p:nvPr>
            <p:ph type="ctrTitle"/>
          </p:nvPr>
        </p:nvSpPr>
        <p:spPr>
          <a:xfrm>
            <a:off x="866216" y="1574800"/>
            <a:ext cx="6619244" cy="200823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50"/>
              <a:buFont typeface="Century Gothic"/>
              <a:buNone/>
              <a:defRPr sz="4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4"/>
          <p:cNvSpPr txBox="1"/>
          <p:nvPr>
            <p:ph idx="1" type="subTitle"/>
          </p:nvPr>
        </p:nvSpPr>
        <p:spPr>
          <a:xfrm>
            <a:off x="866216" y="3583035"/>
            <a:ext cx="6619244" cy="646065"/>
          </a:xfrm>
          <a:prstGeom prst="rect">
            <a:avLst/>
          </a:prstGeom>
          <a:noFill/>
          <a:ln>
            <a:noFill/>
          </a:ln>
        </p:spPr>
        <p:txBody>
          <a:bodyPr anchorCtr="0" anchor="t" bIns="45700" lIns="91425" spcFirstLastPara="1" rIns="91425" wrap="square" tIns="45700">
            <a:normAutofit/>
          </a:bodyPr>
          <a:lstStyle>
            <a:lvl1pPr lvl="0" algn="l">
              <a:spcBef>
                <a:spcPts val="750"/>
              </a:spcBef>
              <a:spcAft>
                <a:spcPts val="0"/>
              </a:spcAft>
              <a:buSzPts val="1080"/>
              <a:buNone/>
              <a:defRPr cap="none">
                <a:solidFill>
                  <a:srgbClr val="EE52A4"/>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p:txBody>
      </p:sp>
      <p:sp>
        <p:nvSpPr>
          <p:cNvPr id="73" name="Google Shape;73;p14"/>
          <p:cNvSpPr txBox="1"/>
          <p:nvPr>
            <p:ph idx="10" type="dt"/>
          </p:nvPr>
        </p:nvSpPr>
        <p:spPr>
          <a:xfrm rot="5400000">
            <a:off x="7619239" y="1344169"/>
            <a:ext cx="742949" cy="2285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4"/>
          <p:cNvSpPr txBox="1"/>
          <p:nvPr>
            <p:ph idx="11" type="ftr"/>
          </p:nvPr>
        </p:nvSpPr>
        <p:spPr>
          <a:xfrm rot="5400000">
            <a:off x="6713982" y="2420874"/>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chemeClr val="lt2"/>
              </a:buClr>
              <a:buSzPts val="3000"/>
              <a:buFont typeface="Century Gothic"/>
              <a:buNone/>
              <a:defRPr/>
            </a:lvl1pPr>
            <a:lvl2pPr lvl="1" algn="l">
              <a:spcBef>
                <a:spcPts val="0"/>
              </a:spcBef>
              <a:spcAft>
                <a:spcPts val="0"/>
              </a:spcAft>
              <a:buClr>
                <a:schemeClr val="dk2"/>
              </a:buClr>
              <a:buSzPts val="3000"/>
              <a:buNone/>
              <a:defRPr/>
            </a:lvl2pPr>
            <a:lvl3pPr lvl="2" algn="l">
              <a:spcBef>
                <a:spcPts val="0"/>
              </a:spcBef>
              <a:spcAft>
                <a:spcPts val="0"/>
              </a:spcAft>
              <a:buClr>
                <a:schemeClr val="dk2"/>
              </a:buClr>
              <a:buSzPts val="3000"/>
              <a:buNone/>
              <a:defRPr/>
            </a:lvl3pPr>
            <a:lvl4pPr lvl="3" algn="l">
              <a:spcBef>
                <a:spcPts val="0"/>
              </a:spcBef>
              <a:spcAft>
                <a:spcPts val="0"/>
              </a:spcAft>
              <a:buClr>
                <a:schemeClr val="dk2"/>
              </a:buClr>
              <a:buSzPts val="3000"/>
              <a:buNone/>
              <a:defRPr/>
            </a:lvl4pPr>
            <a:lvl5pPr lvl="4" algn="l">
              <a:spcBef>
                <a:spcPts val="0"/>
              </a:spcBef>
              <a:spcAft>
                <a:spcPts val="0"/>
              </a:spcAft>
              <a:buClr>
                <a:schemeClr val="dk2"/>
              </a:buClr>
              <a:buSzPts val="3000"/>
              <a:buNone/>
              <a:defRPr/>
            </a:lvl5pPr>
            <a:lvl6pPr lvl="5" algn="l">
              <a:spcBef>
                <a:spcPts val="0"/>
              </a:spcBef>
              <a:spcAft>
                <a:spcPts val="0"/>
              </a:spcAft>
              <a:buClr>
                <a:schemeClr val="dk2"/>
              </a:buClr>
              <a:buSzPts val="3000"/>
              <a:buNone/>
              <a:defRPr/>
            </a:lvl6pPr>
            <a:lvl7pPr lvl="6" algn="l">
              <a:spcBef>
                <a:spcPts val="0"/>
              </a:spcBef>
              <a:spcAft>
                <a:spcPts val="0"/>
              </a:spcAft>
              <a:buClr>
                <a:schemeClr val="dk2"/>
              </a:buClr>
              <a:buSzPts val="3000"/>
              <a:buNone/>
              <a:defRPr/>
            </a:lvl7pPr>
            <a:lvl8pPr lvl="7" algn="l">
              <a:spcBef>
                <a:spcPts val="0"/>
              </a:spcBef>
              <a:spcAft>
                <a:spcPts val="0"/>
              </a:spcAft>
              <a:buClr>
                <a:schemeClr val="dk2"/>
              </a:buClr>
              <a:buSzPts val="3000"/>
              <a:buNone/>
              <a:defRPr/>
            </a:lvl8pPr>
            <a:lvl9pPr lvl="8" algn="l">
              <a:spcBef>
                <a:spcPts val="0"/>
              </a:spcBef>
              <a:spcAft>
                <a:spcPts val="0"/>
              </a:spcAft>
              <a:buClr>
                <a:schemeClr val="dk2"/>
              </a:buClr>
              <a:buSzPts val="3000"/>
              <a:buNone/>
              <a:defRPr/>
            </a:lvl9pPr>
          </a:lstStyle>
          <a:p/>
        </p:txBody>
      </p:sp>
      <p:sp>
        <p:nvSpPr>
          <p:cNvPr id="79" name="Google Shape;79;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SzPts val="1800"/>
              <a:buChar char="●"/>
              <a:defRPr/>
            </a:lvl1pPr>
            <a:lvl2pPr indent="-317500" lvl="1" marL="914400" algn="l">
              <a:spcBef>
                <a:spcPts val="0"/>
              </a:spcBef>
              <a:spcAft>
                <a:spcPts val="0"/>
              </a:spcAft>
              <a:buSzPts val="1400"/>
              <a:buChar char="○"/>
              <a:defRPr/>
            </a:lvl2pPr>
            <a:lvl3pPr indent="-317500" lvl="2" marL="1371600" algn="l">
              <a:spcBef>
                <a:spcPts val="0"/>
              </a:spcBef>
              <a:spcAft>
                <a:spcPts val="0"/>
              </a:spcAft>
              <a:buSzPts val="1400"/>
              <a:buChar char="■"/>
              <a:defRPr/>
            </a:lvl3pPr>
            <a:lvl4pPr indent="-317500" lvl="3" marL="1828800" algn="l">
              <a:spcBef>
                <a:spcPts val="0"/>
              </a:spcBef>
              <a:spcAft>
                <a:spcPts val="0"/>
              </a:spcAft>
              <a:buSzPts val="1400"/>
              <a:buChar char="●"/>
              <a:defRPr/>
            </a:lvl4pPr>
            <a:lvl5pPr indent="-317500" lvl="4" marL="2286000" algn="l">
              <a:spcBef>
                <a:spcPts val="0"/>
              </a:spcBef>
              <a:spcAft>
                <a:spcPts val="0"/>
              </a:spcAft>
              <a:buSzPts val="1400"/>
              <a:buChar char="○"/>
              <a:defRPr/>
            </a:lvl5pPr>
            <a:lvl6pPr indent="-317500" lvl="5" marL="2743200" algn="l">
              <a:spcBef>
                <a:spcPts val="0"/>
              </a:spcBef>
              <a:spcAft>
                <a:spcPts val="0"/>
              </a:spcAft>
              <a:buSzPts val="1400"/>
              <a:buChar char="■"/>
              <a:defRPr/>
            </a:lvl6pPr>
            <a:lvl7pPr indent="-317500" lvl="6" marL="3200400" algn="l">
              <a:spcBef>
                <a:spcPts val="0"/>
              </a:spcBef>
              <a:spcAft>
                <a:spcPts val="0"/>
              </a:spcAft>
              <a:buSzPts val="1400"/>
              <a:buChar char="●"/>
              <a:defRPr/>
            </a:lvl7pPr>
            <a:lvl8pPr indent="-317500" lvl="7" marL="3657600" algn="l">
              <a:spcBef>
                <a:spcPts val="0"/>
              </a:spcBef>
              <a:spcAft>
                <a:spcPts val="0"/>
              </a:spcAft>
              <a:buSzPts val="1400"/>
              <a:buChar char="○"/>
              <a:defRPr/>
            </a:lvl8pPr>
            <a:lvl9pPr indent="-317500" lvl="8" marL="4114800" algn="l">
              <a:spcBef>
                <a:spcPts val="0"/>
              </a:spcBef>
              <a:spcAft>
                <a:spcPts val="0"/>
              </a:spcAft>
              <a:buSzPts val="1400"/>
              <a:buChar char="■"/>
              <a:defRPr/>
            </a:lvl9pPr>
          </a:lstStyle>
          <a:p/>
        </p:txBody>
      </p:sp>
      <p:sp>
        <p:nvSpPr>
          <p:cNvPr id="80" name="Google Shape;80;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1" name="Shape 81"/>
        <p:cNvGrpSpPr/>
        <p:nvPr/>
      </p:nvGrpSpPr>
      <p:grpSpPr>
        <a:xfrm>
          <a:off x="0" y="0"/>
          <a:ext cx="0" cy="0"/>
          <a:chOff x="0" y="0"/>
          <a:chExt cx="0" cy="0"/>
        </a:xfrm>
      </p:grpSpPr>
      <p:sp>
        <p:nvSpPr>
          <p:cNvPr id="82" name="Google Shape;82;p16"/>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6"/>
          <p:cNvSpPr txBox="1"/>
          <p:nvPr>
            <p:ph idx="1" type="body"/>
          </p:nvPr>
        </p:nvSpPr>
        <p:spPr>
          <a:xfrm>
            <a:off x="866216" y="1952625"/>
            <a:ext cx="6619244" cy="2562225"/>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84" name="Google Shape;84;p1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87" name="Shape 87"/>
        <p:cNvGrpSpPr/>
        <p:nvPr/>
      </p:nvGrpSpPr>
      <p:grpSpPr>
        <a:xfrm>
          <a:off x="0" y="0"/>
          <a:ext cx="0" cy="0"/>
          <a:chOff x="0" y="0"/>
          <a:chExt cx="0" cy="0"/>
        </a:xfrm>
      </p:grpSpPr>
      <p:grpSp>
        <p:nvGrpSpPr>
          <p:cNvPr id="88" name="Google Shape;88;p17"/>
          <p:cNvGrpSpPr/>
          <p:nvPr/>
        </p:nvGrpSpPr>
        <p:grpSpPr>
          <a:xfrm>
            <a:off x="0" y="0"/>
            <a:ext cx="9144000" cy="5143500"/>
            <a:chOff x="0" y="0"/>
            <a:chExt cx="12192000" cy="6858000"/>
          </a:xfrm>
        </p:grpSpPr>
        <p:sp>
          <p:nvSpPr>
            <p:cNvPr id="89" name="Google Shape;89;p1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7" name="Google Shape;97;p17"/>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9" name="Google Shape;99;p17"/>
          <p:cNvSpPr txBox="1"/>
          <p:nvPr>
            <p:ph type="title"/>
          </p:nvPr>
        </p:nvSpPr>
        <p:spPr>
          <a:xfrm>
            <a:off x="866216" y="2008234"/>
            <a:ext cx="3263269" cy="17128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7"/>
          <p:cNvSpPr txBox="1"/>
          <p:nvPr>
            <p:ph idx="1" type="body"/>
          </p:nvPr>
        </p:nvSpPr>
        <p:spPr>
          <a:xfrm>
            <a:off x="5171670" y="2008233"/>
            <a:ext cx="2818159" cy="1712868"/>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200"/>
              <a:buNone/>
              <a:defRPr sz="1500" cap="none">
                <a:solidFill>
                  <a:srgbClr val="EE52A4"/>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01" name="Google Shape;101;p1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7"/>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5" name="Shape 105"/>
        <p:cNvGrpSpPr/>
        <p:nvPr/>
      </p:nvGrpSpPr>
      <p:grpSpPr>
        <a:xfrm>
          <a:off x="0" y="0"/>
          <a:ext cx="0" cy="0"/>
          <a:chOff x="0" y="0"/>
          <a:chExt cx="0" cy="0"/>
        </a:xfrm>
      </p:grpSpPr>
      <p:sp>
        <p:nvSpPr>
          <p:cNvPr id="106" name="Google Shape;106;p18"/>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8"/>
          <p:cNvSpPr txBox="1"/>
          <p:nvPr>
            <p:ph idx="1" type="body"/>
          </p:nvPr>
        </p:nvSpPr>
        <p:spPr>
          <a:xfrm>
            <a:off x="866215" y="1952625"/>
            <a:ext cx="3618869" cy="2562226"/>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08" name="Google Shape;108;p18"/>
          <p:cNvSpPr txBox="1"/>
          <p:nvPr>
            <p:ph idx="2" type="body"/>
          </p:nvPr>
        </p:nvSpPr>
        <p:spPr>
          <a:xfrm>
            <a:off x="4656535" y="1952625"/>
            <a:ext cx="3618869" cy="2562225"/>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09" name="Google Shape;109;p18"/>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2" name="Shape 112"/>
        <p:cNvGrpSpPr/>
        <p:nvPr/>
      </p:nvGrpSpPr>
      <p:grpSpPr>
        <a:xfrm>
          <a:off x="0" y="0"/>
          <a:ext cx="0" cy="0"/>
          <a:chOff x="0" y="0"/>
          <a:chExt cx="0" cy="0"/>
        </a:xfrm>
      </p:grpSpPr>
      <p:sp>
        <p:nvSpPr>
          <p:cNvPr id="113" name="Google Shape;113;p19"/>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9"/>
          <p:cNvSpPr txBox="1"/>
          <p:nvPr>
            <p:ph idx="1" type="body"/>
          </p:nvPr>
        </p:nvSpPr>
        <p:spPr>
          <a:xfrm>
            <a:off x="866216" y="1952625"/>
            <a:ext cx="3618868"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chemeClr val="accent1"/>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115" name="Google Shape;115;p19"/>
          <p:cNvSpPr txBox="1"/>
          <p:nvPr>
            <p:ph idx="2" type="body"/>
          </p:nvPr>
        </p:nvSpPr>
        <p:spPr>
          <a:xfrm>
            <a:off x="866215" y="2384822"/>
            <a:ext cx="3618869" cy="2130029"/>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16" name="Google Shape;116;p19"/>
          <p:cNvSpPr txBox="1"/>
          <p:nvPr>
            <p:ph idx="3" type="body"/>
          </p:nvPr>
        </p:nvSpPr>
        <p:spPr>
          <a:xfrm>
            <a:off x="4656535" y="1952625"/>
            <a:ext cx="361886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chemeClr val="accent1"/>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117" name="Google Shape;117;p19"/>
          <p:cNvSpPr txBox="1"/>
          <p:nvPr>
            <p:ph idx="4" type="body"/>
          </p:nvPr>
        </p:nvSpPr>
        <p:spPr>
          <a:xfrm>
            <a:off x="4656535" y="2384822"/>
            <a:ext cx="3618869" cy="2130029"/>
          </a:xfrm>
          <a:prstGeom prst="rect">
            <a:avLst/>
          </a:prstGeom>
          <a:noFill/>
          <a:ln>
            <a:noFill/>
          </a:ln>
        </p:spPr>
        <p:txBody>
          <a:bodyPr anchorCtr="0" anchor="t" bIns="45700" lIns="91425" spcFirstLastPara="1" rIns="91425" wrap="square" tIns="45700">
            <a:normAutofit/>
          </a:bodyPr>
          <a:lstStyle>
            <a:lvl1pPr indent="-297180" lvl="0" marL="457200" algn="l">
              <a:spcBef>
                <a:spcPts val="750"/>
              </a:spcBef>
              <a:spcAft>
                <a:spcPts val="0"/>
              </a:spcAft>
              <a:buSzPts val="1080"/>
              <a:buChar char="►"/>
              <a:defRPr sz="1350"/>
            </a:lvl1pPr>
            <a:lvl2pPr indent="-289560" lvl="1" marL="914400" algn="l">
              <a:spcBef>
                <a:spcPts val="750"/>
              </a:spcBef>
              <a:spcAft>
                <a:spcPts val="0"/>
              </a:spcAft>
              <a:buSzPts val="960"/>
              <a:buChar char="►"/>
              <a:defRPr sz="1200"/>
            </a:lvl2pPr>
            <a:lvl3pPr indent="-281939" lvl="2" marL="1371600" algn="l">
              <a:spcBef>
                <a:spcPts val="750"/>
              </a:spcBef>
              <a:spcAft>
                <a:spcPts val="0"/>
              </a:spcAft>
              <a:buSzPts val="840"/>
              <a:buChar char="►"/>
              <a:defRPr sz="1050"/>
            </a:lvl3pPr>
            <a:lvl4pPr indent="-274319" lvl="3" marL="1828800" algn="l">
              <a:spcBef>
                <a:spcPts val="750"/>
              </a:spcBef>
              <a:spcAft>
                <a:spcPts val="0"/>
              </a:spcAft>
              <a:buSzPts val="720"/>
              <a:buChar char="►"/>
              <a:defRPr sz="900"/>
            </a:lvl4pPr>
            <a:lvl5pPr indent="-274320" lvl="4" marL="2286000" algn="l">
              <a:spcBef>
                <a:spcPts val="750"/>
              </a:spcBef>
              <a:spcAft>
                <a:spcPts val="0"/>
              </a:spcAft>
              <a:buSzPts val="720"/>
              <a:buChar char="►"/>
              <a:defRPr sz="900"/>
            </a:lvl5pPr>
            <a:lvl6pPr indent="-274320" lvl="5" marL="2743200" algn="l">
              <a:spcBef>
                <a:spcPts val="750"/>
              </a:spcBef>
              <a:spcAft>
                <a:spcPts val="0"/>
              </a:spcAft>
              <a:buSzPts val="720"/>
              <a:buChar char="►"/>
              <a:defRPr sz="900"/>
            </a:lvl6pPr>
            <a:lvl7pPr indent="-274320" lvl="6" marL="3200400" algn="l">
              <a:spcBef>
                <a:spcPts val="750"/>
              </a:spcBef>
              <a:spcAft>
                <a:spcPts val="0"/>
              </a:spcAft>
              <a:buSzPts val="720"/>
              <a:buChar char="►"/>
              <a:defRPr sz="900"/>
            </a:lvl7pPr>
            <a:lvl8pPr indent="-274320" lvl="7" marL="3657600" algn="l">
              <a:spcBef>
                <a:spcPts val="750"/>
              </a:spcBef>
              <a:spcAft>
                <a:spcPts val="0"/>
              </a:spcAft>
              <a:buSzPts val="720"/>
              <a:buChar char="►"/>
              <a:defRPr sz="900"/>
            </a:lvl8pPr>
            <a:lvl9pPr indent="-274320" lvl="8" marL="4114800" algn="l">
              <a:spcBef>
                <a:spcPts val="750"/>
              </a:spcBef>
              <a:spcAft>
                <a:spcPts val="0"/>
              </a:spcAft>
              <a:buSzPts val="720"/>
              <a:buChar char="►"/>
              <a:defRPr sz="900"/>
            </a:lvl9pPr>
          </a:lstStyle>
          <a:p/>
        </p:txBody>
      </p:sp>
      <p:sp>
        <p:nvSpPr>
          <p:cNvPr id="118" name="Google Shape;118;p19"/>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9"/>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20"/>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0"/>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0"/>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26" name="Shape 126"/>
        <p:cNvGrpSpPr/>
        <p:nvPr/>
      </p:nvGrpSpPr>
      <p:grpSpPr>
        <a:xfrm>
          <a:off x="0" y="0"/>
          <a:ext cx="0" cy="0"/>
          <a:chOff x="0" y="0"/>
          <a:chExt cx="0" cy="0"/>
        </a:xfrm>
      </p:grpSpPr>
      <p:sp>
        <p:nvSpPr>
          <p:cNvPr id="127" name="Google Shape;127;p21"/>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31" name="Shape 131"/>
        <p:cNvGrpSpPr/>
        <p:nvPr/>
      </p:nvGrpSpPr>
      <p:grpSpPr>
        <a:xfrm>
          <a:off x="0" y="0"/>
          <a:ext cx="0" cy="0"/>
          <a:chOff x="0" y="0"/>
          <a:chExt cx="0" cy="0"/>
        </a:xfrm>
      </p:grpSpPr>
      <p:grpSp>
        <p:nvGrpSpPr>
          <p:cNvPr id="132" name="Google Shape;132;p22"/>
          <p:cNvGrpSpPr/>
          <p:nvPr/>
        </p:nvGrpSpPr>
        <p:grpSpPr>
          <a:xfrm>
            <a:off x="0" y="0"/>
            <a:ext cx="9144000" cy="5143500"/>
            <a:chOff x="0" y="0"/>
            <a:chExt cx="12192000" cy="6858000"/>
          </a:xfrm>
        </p:grpSpPr>
        <p:sp>
          <p:nvSpPr>
            <p:cNvPr id="133" name="Google Shape;133;p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42" name="Google Shape;142;p2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3" name="Google Shape;143;p22"/>
          <p:cNvSpPr txBox="1"/>
          <p:nvPr>
            <p:ph type="title"/>
          </p:nvPr>
        </p:nvSpPr>
        <p:spPr>
          <a:xfrm>
            <a:off x="866216" y="971550"/>
            <a:ext cx="2094869" cy="12001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2"/>
          <p:cNvSpPr txBox="1"/>
          <p:nvPr>
            <p:ph idx="1" type="body"/>
          </p:nvPr>
        </p:nvSpPr>
        <p:spPr>
          <a:xfrm>
            <a:off x="4335859" y="1085850"/>
            <a:ext cx="3892550" cy="3429000"/>
          </a:xfrm>
          <a:prstGeom prst="rect">
            <a:avLst/>
          </a:prstGeom>
          <a:noFill/>
          <a:ln>
            <a:noFill/>
          </a:ln>
        </p:spPr>
        <p:txBody>
          <a:bodyPr anchorCtr="0" anchor="ctr"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45" name="Google Shape;145;p22"/>
          <p:cNvSpPr txBox="1"/>
          <p:nvPr>
            <p:ph idx="2" type="body"/>
          </p:nvPr>
        </p:nvSpPr>
        <p:spPr>
          <a:xfrm>
            <a:off x="866215" y="2346961"/>
            <a:ext cx="2094869" cy="2171699"/>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solidFill>
                  <a:srgbClr val="EE52A4"/>
                </a:solidFill>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46" name="Google Shape;146;p22"/>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2"/>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50" name="Shape 150"/>
        <p:cNvGrpSpPr/>
        <p:nvPr/>
      </p:nvGrpSpPr>
      <p:grpSpPr>
        <a:xfrm>
          <a:off x="0" y="0"/>
          <a:ext cx="0" cy="0"/>
          <a:chOff x="0" y="0"/>
          <a:chExt cx="0" cy="0"/>
        </a:xfrm>
      </p:grpSpPr>
      <p:grpSp>
        <p:nvGrpSpPr>
          <p:cNvPr id="151" name="Google Shape;151;p23"/>
          <p:cNvGrpSpPr/>
          <p:nvPr/>
        </p:nvGrpSpPr>
        <p:grpSpPr>
          <a:xfrm>
            <a:off x="0" y="0"/>
            <a:ext cx="9144000" cy="5143500"/>
            <a:chOff x="0" y="0"/>
            <a:chExt cx="12192000" cy="6858000"/>
          </a:xfrm>
        </p:grpSpPr>
        <p:sp>
          <p:nvSpPr>
            <p:cNvPr id="152" name="Google Shape;152;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1" name="Google Shape;161;p2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2" name="Google Shape;162;p23"/>
          <p:cNvSpPr txBox="1"/>
          <p:nvPr>
            <p:ph type="title"/>
          </p:nvPr>
        </p:nvSpPr>
        <p:spPr>
          <a:xfrm>
            <a:off x="866216" y="1270000"/>
            <a:ext cx="2898851" cy="13017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3"/>
          <p:cNvSpPr/>
          <p:nvPr>
            <p:ph idx="2" type="pic"/>
          </p:nvPr>
        </p:nvSpPr>
        <p:spPr>
          <a:xfrm>
            <a:off x="4910903" y="857250"/>
            <a:ext cx="2420395"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4" name="Google Shape;164;p23"/>
          <p:cNvSpPr txBox="1"/>
          <p:nvPr>
            <p:ph idx="1" type="body"/>
          </p:nvPr>
        </p:nvSpPr>
        <p:spPr>
          <a:xfrm>
            <a:off x="866216" y="2743200"/>
            <a:ext cx="2894409" cy="10287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solidFill>
                  <a:srgbClr val="EE52A4"/>
                </a:solidFill>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65" name="Google Shape;165;p2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3"/>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9" name="Shape 169"/>
        <p:cNvGrpSpPr/>
        <p:nvPr/>
      </p:nvGrpSpPr>
      <p:grpSpPr>
        <a:xfrm>
          <a:off x="0" y="0"/>
          <a:ext cx="0" cy="0"/>
          <a:chOff x="0" y="0"/>
          <a:chExt cx="0" cy="0"/>
        </a:xfrm>
      </p:grpSpPr>
      <p:grpSp>
        <p:nvGrpSpPr>
          <p:cNvPr id="170" name="Google Shape;170;p24"/>
          <p:cNvGrpSpPr/>
          <p:nvPr/>
        </p:nvGrpSpPr>
        <p:grpSpPr>
          <a:xfrm>
            <a:off x="0" y="0"/>
            <a:ext cx="9144000" cy="5143500"/>
            <a:chOff x="0" y="0"/>
            <a:chExt cx="12192000" cy="6858000"/>
          </a:xfrm>
        </p:grpSpPr>
        <p:sp>
          <p:nvSpPr>
            <p:cNvPr id="171" name="Google Shape;171;p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79" name="Google Shape;179;p2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0" name="Google Shape;180;p24"/>
          <p:cNvSpPr txBox="1"/>
          <p:nvPr>
            <p:ph type="title"/>
          </p:nvPr>
        </p:nvSpPr>
        <p:spPr>
          <a:xfrm>
            <a:off x="866216" y="3727445"/>
            <a:ext cx="6619244"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4"/>
          <p:cNvSpPr/>
          <p:nvPr>
            <p:ph idx="2" type="pic"/>
          </p:nvPr>
        </p:nvSpPr>
        <p:spPr>
          <a:xfrm>
            <a:off x="866216" y="514350"/>
            <a:ext cx="6619244" cy="257175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82" name="Google Shape;182;p24"/>
          <p:cNvSpPr txBox="1"/>
          <p:nvPr>
            <p:ph idx="1" type="body"/>
          </p:nvPr>
        </p:nvSpPr>
        <p:spPr>
          <a:xfrm>
            <a:off x="866215" y="4152499"/>
            <a:ext cx="6619244" cy="37028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720"/>
              <a:buNone/>
              <a:defRPr sz="900">
                <a:solidFill>
                  <a:srgbClr val="EE52A4"/>
                </a:solidFill>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183" name="Google Shape;183;p24"/>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4"/>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2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87" name="Shape 187"/>
        <p:cNvGrpSpPr/>
        <p:nvPr/>
      </p:nvGrpSpPr>
      <p:grpSpPr>
        <a:xfrm>
          <a:off x="0" y="0"/>
          <a:ext cx="0" cy="0"/>
          <a:chOff x="0" y="0"/>
          <a:chExt cx="0" cy="0"/>
        </a:xfrm>
      </p:grpSpPr>
      <p:grpSp>
        <p:nvGrpSpPr>
          <p:cNvPr id="188" name="Google Shape;188;p25"/>
          <p:cNvGrpSpPr/>
          <p:nvPr/>
        </p:nvGrpSpPr>
        <p:grpSpPr>
          <a:xfrm>
            <a:off x="0" y="0"/>
            <a:ext cx="9144000" cy="5143500"/>
            <a:chOff x="0" y="0"/>
            <a:chExt cx="12192000" cy="6858000"/>
          </a:xfrm>
        </p:grpSpPr>
        <p:sp>
          <p:nvSpPr>
            <p:cNvPr id="189" name="Google Shape;189;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97" name="Google Shape;197;p2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8" name="Google Shape;198;p25"/>
          <p:cNvSpPr txBox="1"/>
          <p:nvPr>
            <p:ph type="title"/>
          </p:nvPr>
        </p:nvSpPr>
        <p:spPr>
          <a:xfrm>
            <a:off x="861598" y="797563"/>
            <a:ext cx="6623862" cy="10297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25"/>
          <p:cNvSpPr txBox="1"/>
          <p:nvPr>
            <p:ph idx="1" type="body"/>
          </p:nvPr>
        </p:nvSpPr>
        <p:spPr>
          <a:xfrm>
            <a:off x="866216" y="2657475"/>
            <a:ext cx="6619244" cy="1857375"/>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00" name="Google Shape;200;p25"/>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25"/>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5"/>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204" name="Shape 204"/>
        <p:cNvGrpSpPr/>
        <p:nvPr/>
      </p:nvGrpSpPr>
      <p:grpSpPr>
        <a:xfrm>
          <a:off x="0" y="0"/>
          <a:ext cx="0" cy="0"/>
          <a:chOff x="0" y="0"/>
          <a:chExt cx="0" cy="0"/>
        </a:xfrm>
      </p:grpSpPr>
      <p:grpSp>
        <p:nvGrpSpPr>
          <p:cNvPr id="205" name="Google Shape;205;p26"/>
          <p:cNvGrpSpPr/>
          <p:nvPr/>
        </p:nvGrpSpPr>
        <p:grpSpPr>
          <a:xfrm>
            <a:off x="0" y="0"/>
            <a:ext cx="9144000" cy="5143500"/>
            <a:chOff x="0" y="0"/>
            <a:chExt cx="12192000" cy="6858000"/>
          </a:xfrm>
        </p:grpSpPr>
        <p:sp>
          <p:nvSpPr>
            <p:cNvPr id="206" name="Google Shape;206;p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14" name="Google Shape;214;p2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15" name="Google Shape;215;p26"/>
          <p:cNvSpPr txBox="1"/>
          <p:nvPr/>
        </p:nvSpPr>
        <p:spPr>
          <a:xfrm>
            <a:off x="661175" y="455502"/>
            <a:ext cx="601434"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 sz="7200" u="none" cap="none" strike="noStrike">
                <a:solidFill>
                  <a:srgbClr val="EE52A4"/>
                </a:solidFill>
                <a:latin typeface="Arial"/>
                <a:ea typeface="Arial"/>
                <a:cs typeface="Arial"/>
                <a:sym typeface="Arial"/>
              </a:rPr>
              <a:t>“</a:t>
            </a:r>
            <a:endParaRPr/>
          </a:p>
        </p:txBody>
      </p:sp>
      <p:sp>
        <p:nvSpPr>
          <p:cNvPr id="216" name="Google Shape;216;p26"/>
          <p:cNvSpPr txBox="1"/>
          <p:nvPr/>
        </p:nvSpPr>
        <p:spPr>
          <a:xfrm>
            <a:off x="7413344" y="1960341"/>
            <a:ext cx="489572"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 sz="7200" u="none" cap="none" strike="noStrike">
                <a:solidFill>
                  <a:srgbClr val="EE52A4"/>
                </a:solidFill>
                <a:latin typeface="Arial"/>
                <a:ea typeface="Arial"/>
                <a:cs typeface="Arial"/>
                <a:sym typeface="Arial"/>
              </a:rPr>
              <a:t>”</a:t>
            </a:r>
            <a:endParaRPr/>
          </a:p>
        </p:txBody>
      </p:sp>
      <p:sp>
        <p:nvSpPr>
          <p:cNvPr id="217" name="Google Shape;217;p26"/>
          <p:cNvSpPr txBox="1"/>
          <p:nvPr>
            <p:ph type="title"/>
          </p:nvPr>
        </p:nvSpPr>
        <p:spPr>
          <a:xfrm>
            <a:off x="1186408" y="736600"/>
            <a:ext cx="6340430" cy="202247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26"/>
          <p:cNvSpPr txBox="1"/>
          <p:nvPr>
            <p:ph idx="1" type="body"/>
          </p:nvPr>
        </p:nvSpPr>
        <p:spPr>
          <a:xfrm>
            <a:off x="1459459" y="2759074"/>
            <a:ext cx="5798414" cy="256631"/>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b="0" i="0" sz="1050" cap="small">
                <a:solidFill>
                  <a:srgbClr val="EE52A4"/>
                </a:solidFill>
                <a:latin typeface="Century Gothic"/>
                <a:ea typeface="Century Gothic"/>
                <a:cs typeface="Century Gothic"/>
                <a:sym typeface="Century Gothic"/>
              </a:defRPr>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19" name="Google Shape;219;p26"/>
          <p:cNvSpPr txBox="1"/>
          <p:nvPr>
            <p:ph idx="2" type="body"/>
          </p:nvPr>
        </p:nvSpPr>
        <p:spPr>
          <a:xfrm>
            <a:off x="866216" y="3771899"/>
            <a:ext cx="6933673" cy="748393"/>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20" name="Google Shape;220;p26"/>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26"/>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26"/>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224" name="Shape 224"/>
        <p:cNvGrpSpPr/>
        <p:nvPr/>
      </p:nvGrpSpPr>
      <p:grpSpPr>
        <a:xfrm>
          <a:off x="0" y="0"/>
          <a:ext cx="0" cy="0"/>
          <a:chOff x="0" y="0"/>
          <a:chExt cx="0" cy="0"/>
        </a:xfrm>
      </p:grpSpPr>
      <p:grpSp>
        <p:nvGrpSpPr>
          <p:cNvPr id="225" name="Google Shape;225;p27"/>
          <p:cNvGrpSpPr/>
          <p:nvPr/>
        </p:nvGrpSpPr>
        <p:grpSpPr>
          <a:xfrm>
            <a:off x="0" y="0"/>
            <a:ext cx="9144000" cy="5143500"/>
            <a:chOff x="0" y="0"/>
            <a:chExt cx="12192000" cy="6858000"/>
          </a:xfrm>
        </p:grpSpPr>
        <p:sp>
          <p:nvSpPr>
            <p:cNvPr id="226" name="Google Shape;226;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4" name="Google Shape;234;p2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5" name="Google Shape;235;p27"/>
          <p:cNvSpPr txBox="1"/>
          <p:nvPr>
            <p:ph type="title"/>
          </p:nvPr>
        </p:nvSpPr>
        <p:spPr>
          <a:xfrm>
            <a:off x="866216" y="1778000"/>
            <a:ext cx="6619245" cy="136688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27"/>
          <p:cNvSpPr txBox="1"/>
          <p:nvPr>
            <p:ph idx="1" type="body"/>
          </p:nvPr>
        </p:nvSpPr>
        <p:spPr>
          <a:xfrm>
            <a:off x="866216" y="3768725"/>
            <a:ext cx="6619244"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200"/>
              <a:buNone/>
              <a:defRPr sz="1500" cap="none">
                <a:solidFill>
                  <a:srgbClr val="EE52A4"/>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237" name="Google Shape;237;p27"/>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27"/>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27"/>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41" name="Shape 241"/>
        <p:cNvGrpSpPr/>
        <p:nvPr/>
      </p:nvGrpSpPr>
      <p:grpSpPr>
        <a:xfrm>
          <a:off x="0" y="0"/>
          <a:ext cx="0" cy="0"/>
          <a:chOff x="0" y="0"/>
          <a:chExt cx="0" cy="0"/>
        </a:xfrm>
      </p:grpSpPr>
      <p:sp>
        <p:nvSpPr>
          <p:cNvPr id="242" name="Google Shape;242;p28"/>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28"/>
          <p:cNvSpPr txBox="1"/>
          <p:nvPr>
            <p:ph idx="1" type="body"/>
          </p:nvPr>
        </p:nvSpPr>
        <p:spPr>
          <a:xfrm>
            <a:off x="866215" y="1952626"/>
            <a:ext cx="235640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44" name="Google Shape;244;p28"/>
          <p:cNvSpPr txBox="1"/>
          <p:nvPr>
            <p:ph idx="2" type="body"/>
          </p:nvPr>
        </p:nvSpPr>
        <p:spPr>
          <a:xfrm>
            <a:off x="866215" y="2384823"/>
            <a:ext cx="2356409" cy="213547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45" name="Google Shape;245;p28"/>
          <p:cNvSpPr txBox="1"/>
          <p:nvPr>
            <p:ph idx="3" type="body"/>
          </p:nvPr>
        </p:nvSpPr>
        <p:spPr>
          <a:xfrm>
            <a:off x="3384541" y="1952625"/>
            <a:ext cx="2360257"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46" name="Google Shape;246;p28"/>
          <p:cNvSpPr txBox="1"/>
          <p:nvPr>
            <p:ph idx="4" type="body"/>
          </p:nvPr>
        </p:nvSpPr>
        <p:spPr>
          <a:xfrm>
            <a:off x="3384541" y="2384823"/>
            <a:ext cx="2360257" cy="213547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47" name="Google Shape;247;p28"/>
          <p:cNvSpPr txBox="1"/>
          <p:nvPr>
            <p:ph idx="5" type="body"/>
          </p:nvPr>
        </p:nvSpPr>
        <p:spPr>
          <a:xfrm>
            <a:off x="5916101" y="1952626"/>
            <a:ext cx="2359298"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48" name="Google Shape;248;p28"/>
          <p:cNvSpPr txBox="1"/>
          <p:nvPr>
            <p:ph idx="6" type="body"/>
          </p:nvPr>
        </p:nvSpPr>
        <p:spPr>
          <a:xfrm>
            <a:off x="5916247" y="2384822"/>
            <a:ext cx="2359152" cy="213547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cxnSp>
        <p:nvCxnSpPr>
          <p:cNvPr id="249" name="Google Shape;249;p28"/>
          <p:cNvCxnSpPr/>
          <p:nvPr/>
        </p:nvCxnSpPr>
        <p:spPr>
          <a:xfrm>
            <a:off x="3302978"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50" name="Google Shape;250;p28"/>
          <p:cNvCxnSpPr/>
          <p:nvPr/>
        </p:nvCxnSpPr>
        <p:spPr>
          <a:xfrm>
            <a:off x="5829301"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51" name="Google Shape;251;p28"/>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28"/>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2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54" name="Shape 254"/>
        <p:cNvGrpSpPr/>
        <p:nvPr/>
      </p:nvGrpSpPr>
      <p:grpSpPr>
        <a:xfrm>
          <a:off x="0" y="0"/>
          <a:ext cx="0" cy="0"/>
          <a:chOff x="0" y="0"/>
          <a:chExt cx="0" cy="0"/>
        </a:xfrm>
      </p:grpSpPr>
      <p:sp>
        <p:nvSpPr>
          <p:cNvPr id="255" name="Google Shape;255;p29"/>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2700"/>
              <a:buFont typeface="Century Gothic"/>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29"/>
          <p:cNvSpPr txBox="1"/>
          <p:nvPr>
            <p:ph idx="1" type="body"/>
          </p:nvPr>
        </p:nvSpPr>
        <p:spPr>
          <a:xfrm>
            <a:off x="866215" y="3399633"/>
            <a:ext cx="228782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57" name="Google Shape;257;p29"/>
          <p:cNvSpPr/>
          <p:nvPr>
            <p:ph idx="2" type="pic"/>
          </p:nvPr>
        </p:nvSpPr>
        <p:spPr>
          <a:xfrm>
            <a:off x="1000915" y="1952625"/>
            <a:ext cx="2018432" cy="1193633"/>
          </a:xfrm>
          <a:prstGeom prst="roundRect">
            <a:avLst>
              <a:gd fmla="val 1858" name="adj"/>
            </a:avLst>
          </a:prstGeom>
          <a:noFill/>
          <a:ln>
            <a:noFill/>
          </a:ln>
          <a:effectLst>
            <a:outerShdw blurRad="50800" rotWithShape="0" algn="tl" dir="5400000" dist="50800">
              <a:srgbClr val="000000">
                <a:alpha val="42745"/>
              </a:srgbClr>
            </a:outerShdw>
          </a:effectLst>
        </p:spPr>
      </p:sp>
      <p:sp>
        <p:nvSpPr>
          <p:cNvPr id="258" name="Google Shape;258;p29"/>
          <p:cNvSpPr txBox="1"/>
          <p:nvPr>
            <p:ph idx="3" type="body"/>
          </p:nvPr>
        </p:nvSpPr>
        <p:spPr>
          <a:xfrm>
            <a:off x="866215" y="3831830"/>
            <a:ext cx="2287829" cy="68846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59" name="Google Shape;259;p29"/>
          <p:cNvSpPr txBox="1"/>
          <p:nvPr>
            <p:ph idx="4" type="body"/>
          </p:nvPr>
        </p:nvSpPr>
        <p:spPr>
          <a:xfrm>
            <a:off x="3426649" y="3399634"/>
            <a:ext cx="2287829"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60" name="Google Shape;260;p29"/>
          <p:cNvSpPr/>
          <p:nvPr>
            <p:ph idx="5" type="pic"/>
          </p:nvPr>
        </p:nvSpPr>
        <p:spPr>
          <a:xfrm>
            <a:off x="3561347" y="1952625"/>
            <a:ext cx="2018432" cy="1193633"/>
          </a:xfrm>
          <a:prstGeom prst="roundRect">
            <a:avLst>
              <a:gd fmla="val 1858" name="adj"/>
            </a:avLst>
          </a:prstGeom>
          <a:noFill/>
          <a:ln>
            <a:noFill/>
          </a:ln>
          <a:effectLst>
            <a:outerShdw blurRad="50800" rotWithShape="0" algn="tl" dir="5400000" dist="50800">
              <a:srgbClr val="000000">
                <a:alpha val="42745"/>
              </a:srgbClr>
            </a:outerShdw>
          </a:effectLst>
        </p:spPr>
      </p:sp>
      <p:sp>
        <p:nvSpPr>
          <p:cNvPr id="261" name="Google Shape;261;p29"/>
          <p:cNvSpPr txBox="1"/>
          <p:nvPr>
            <p:ph idx="6" type="body"/>
          </p:nvPr>
        </p:nvSpPr>
        <p:spPr>
          <a:xfrm>
            <a:off x="3427629" y="3831829"/>
            <a:ext cx="2287829" cy="68846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262" name="Google Shape;262;p29"/>
          <p:cNvSpPr txBox="1"/>
          <p:nvPr>
            <p:ph idx="7" type="body"/>
          </p:nvPr>
        </p:nvSpPr>
        <p:spPr>
          <a:xfrm>
            <a:off x="5987082" y="3399634"/>
            <a:ext cx="2288321"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solidFill>
                  <a:srgbClr val="EE52A4"/>
                </a:solidFill>
              </a:defRPr>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263" name="Google Shape;263;p29"/>
          <p:cNvSpPr/>
          <p:nvPr>
            <p:ph idx="8" type="pic"/>
          </p:nvPr>
        </p:nvSpPr>
        <p:spPr>
          <a:xfrm>
            <a:off x="6122273" y="1952625"/>
            <a:ext cx="2018432" cy="1193633"/>
          </a:xfrm>
          <a:prstGeom prst="roundRect">
            <a:avLst>
              <a:gd fmla="val 1858" name="adj"/>
            </a:avLst>
          </a:prstGeom>
          <a:noFill/>
          <a:ln>
            <a:noFill/>
          </a:ln>
          <a:effectLst>
            <a:outerShdw blurRad="50800" rotWithShape="0" algn="tl" dir="5400000" dist="50800">
              <a:srgbClr val="000000">
                <a:alpha val="42745"/>
              </a:srgbClr>
            </a:outerShdw>
          </a:effectLst>
        </p:spPr>
      </p:sp>
      <p:sp>
        <p:nvSpPr>
          <p:cNvPr id="264" name="Google Shape;264;p29"/>
          <p:cNvSpPr txBox="1"/>
          <p:nvPr>
            <p:ph idx="9" type="body"/>
          </p:nvPr>
        </p:nvSpPr>
        <p:spPr>
          <a:xfrm>
            <a:off x="5987081" y="3831828"/>
            <a:ext cx="2288322" cy="688464"/>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cxnSp>
        <p:nvCxnSpPr>
          <p:cNvPr id="265" name="Google Shape;265;p29"/>
          <p:cNvCxnSpPr/>
          <p:nvPr/>
        </p:nvCxnSpPr>
        <p:spPr>
          <a:xfrm>
            <a:off x="3304373"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66" name="Google Shape;266;p29"/>
          <p:cNvCxnSpPr/>
          <p:nvPr/>
        </p:nvCxnSpPr>
        <p:spPr>
          <a:xfrm>
            <a:off x="5848352"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67" name="Google Shape;267;p29"/>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29"/>
          <p:cNvSpPr txBox="1"/>
          <p:nvPr>
            <p:ph idx="11" type="ftr"/>
          </p:nvPr>
        </p:nvSpPr>
        <p:spPr>
          <a:xfrm>
            <a:off x="420833" y="4793879"/>
            <a:ext cx="2733212"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2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 name="Shape 270"/>
        <p:cNvGrpSpPr/>
        <p:nvPr/>
      </p:nvGrpSpPr>
      <p:grpSpPr>
        <a:xfrm>
          <a:off x="0" y="0"/>
          <a:ext cx="0" cy="0"/>
          <a:chOff x="0" y="0"/>
          <a:chExt cx="0" cy="0"/>
        </a:xfrm>
      </p:grpSpPr>
      <p:sp>
        <p:nvSpPr>
          <p:cNvPr id="271" name="Google Shape;271;p30"/>
          <p:cNvSpPr txBox="1"/>
          <p:nvPr>
            <p:ph type="title"/>
          </p:nvPr>
        </p:nvSpPr>
        <p:spPr>
          <a:xfrm>
            <a:off x="866216" y="730251"/>
            <a:ext cx="6619244" cy="5302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30"/>
          <p:cNvSpPr txBox="1"/>
          <p:nvPr>
            <p:ph idx="1" type="body"/>
          </p:nvPr>
        </p:nvSpPr>
        <p:spPr>
          <a:xfrm rot="5400000">
            <a:off x="2894726" y="-75885"/>
            <a:ext cx="2562225" cy="6619244"/>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273" name="Google Shape;273;p30"/>
          <p:cNvSpPr txBox="1"/>
          <p:nvPr>
            <p:ph idx="10" type="dt"/>
          </p:nvPr>
        </p:nvSpPr>
        <p:spPr>
          <a:xfrm>
            <a:off x="8021580" y="4793879"/>
            <a:ext cx="742949"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30"/>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3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76" name="Shape 276"/>
        <p:cNvGrpSpPr/>
        <p:nvPr/>
      </p:nvGrpSpPr>
      <p:grpSpPr>
        <a:xfrm>
          <a:off x="0" y="0"/>
          <a:ext cx="0" cy="0"/>
          <a:chOff x="0" y="0"/>
          <a:chExt cx="0" cy="0"/>
        </a:xfrm>
      </p:grpSpPr>
      <p:grpSp>
        <p:nvGrpSpPr>
          <p:cNvPr id="277" name="Google Shape;277;p31"/>
          <p:cNvGrpSpPr/>
          <p:nvPr/>
        </p:nvGrpSpPr>
        <p:grpSpPr>
          <a:xfrm>
            <a:off x="0" y="0"/>
            <a:ext cx="9144000" cy="5143500"/>
            <a:chOff x="0" y="0"/>
            <a:chExt cx="12192000" cy="6858000"/>
          </a:xfrm>
        </p:grpSpPr>
        <p:sp>
          <p:nvSpPr>
            <p:cNvPr id="278" name="Google Shape;278;p3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87" name="Google Shape;287;p3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88" name="Google Shape;288;p31"/>
          <p:cNvSpPr txBox="1"/>
          <p:nvPr>
            <p:ph type="title"/>
          </p:nvPr>
        </p:nvSpPr>
        <p:spPr>
          <a:xfrm rot="5400000">
            <a:off x="5186943" y="2210835"/>
            <a:ext cx="3561443" cy="105747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31"/>
          <p:cNvSpPr txBox="1"/>
          <p:nvPr>
            <p:ph idx="1" type="body"/>
          </p:nvPr>
        </p:nvSpPr>
        <p:spPr>
          <a:xfrm rot="5400000">
            <a:off x="1431504" y="393562"/>
            <a:ext cx="3561443" cy="4692019"/>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290" name="Google Shape;290;p31"/>
          <p:cNvSpPr txBox="1"/>
          <p:nvPr>
            <p:ph idx="10" type="dt"/>
          </p:nvPr>
        </p:nvSpPr>
        <p:spPr>
          <a:xfrm>
            <a:off x="7989829" y="4793879"/>
            <a:ext cx="744101" cy="2285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31"/>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3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chemeClr val="lt1"/>
              </a:buClr>
              <a:buSzPts val="2100"/>
              <a:buFont typeface="Century Gothic"/>
              <a:buNone/>
              <a:defRPr/>
            </a:lvl1pPr>
            <a:lvl2pPr indent="0" lvl="1" marL="0" algn="r">
              <a:spcBef>
                <a:spcPts val="0"/>
              </a:spcBef>
              <a:spcAft>
                <a:spcPts val="0"/>
              </a:spcAft>
              <a:buClr>
                <a:schemeClr val="lt1"/>
              </a:buClr>
              <a:buSzPts val="2100"/>
              <a:buFont typeface="Century Gothic"/>
              <a:buNone/>
              <a:defRPr/>
            </a:lvl2pPr>
            <a:lvl3pPr indent="0" lvl="2" marL="0" algn="r">
              <a:spcBef>
                <a:spcPts val="0"/>
              </a:spcBef>
              <a:spcAft>
                <a:spcPts val="0"/>
              </a:spcAft>
              <a:buClr>
                <a:schemeClr val="lt1"/>
              </a:buClr>
              <a:buSzPts val="2100"/>
              <a:buFont typeface="Century Gothic"/>
              <a:buNone/>
              <a:defRPr/>
            </a:lvl3pPr>
            <a:lvl4pPr indent="0" lvl="3" marL="0" algn="r">
              <a:spcBef>
                <a:spcPts val="0"/>
              </a:spcBef>
              <a:spcAft>
                <a:spcPts val="0"/>
              </a:spcAft>
              <a:buClr>
                <a:schemeClr val="lt1"/>
              </a:buClr>
              <a:buSzPts val="2100"/>
              <a:buFont typeface="Century Gothic"/>
              <a:buNone/>
              <a:defRPr/>
            </a:lvl4pPr>
            <a:lvl5pPr indent="0" lvl="4" marL="0" algn="r">
              <a:spcBef>
                <a:spcPts val="0"/>
              </a:spcBef>
              <a:spcAft>
                <a:spcPts val="0"/>
              </a:spcAft>
              <a:buClr>
                <a:schemeClr val="lt1"/>
              </a:buClr>
              <a:buSzPts val="2100"/>
              <a:buFont typeface="Century Gothic"/>
              <a:buNone/>
              <a:defRPr/>
            </a:lvl5pPr>
            <a:lvl6pPr indent="0" lvl="5" marL="0" algn="r">
              <a:spcBef>
                <a:spcPts val="0"/>
              </a:spcBef>
              <a:spcAft>
                <a:spcPts val="0"/>
              </a:spcAft>
              <a:buClr>
                <a:schemeClr val="lt1"/>
              </a:buClr>
              <a:buSzPts val="2100"/>
              <a:buFont typeface="Century Gothic"/>
              <a:buNone/>
              <a:defRPr/>
            </a:lvl6pPr>
            <a:lvl7pPr indent="0" lvl="6" marL="0" algn="r">
              <a:spcBef>
                <a:spcPts val="0"/>
              </a:spcBef>
              <a:spcAft>
                <a:spcPts val="0"/>
              </a:spcAft>
              <a:buClr>
                <a:schemeClr val="lt1"/>
              </a:buClr>
              <a:buSzPts val="2100"/>
              <a:buFont typeface="Century Gothic"/>
              <a:buNone/>
              <a:defRPr/>
            </a:lvl7pPr>
            <a:lvl8pPr indent="0" lvl="7" marL="0" algn="r">
              <a:spcBef>
                <a:spcPts val="0"/>
              </a:spcBef>
              <a:spcAft>
                <a:spcPts val="0"/>
              </a:spcAft>
              <a:buClr>
                <a:schemeClr val="lt1"/>
              </a:buClr>
              <a:buSzPts val="2100"/>
              <a:buFont typeface="Century Gothic"/>
              <a:buNone/>
              <a:defRPr/>
            </a:lvl8pPr>
            <a:lvl9pPr indent="0" lvl="8" marL="0" algn="r">
              <a:spcBef>
                <a:spcPts val="0"/>
              </a:spcBef>
              <a:spcAft>
                <a:spcPts val="0"/>
              </a:spcAft>
              <a:buClr>
                <a:schemeClr val="lt1"/>
              </a:buClr>
              <a:buSzPts val="2100"/>
              <a:buFont typeface="Century Gothic"/>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0" y="0"/>
            <a:ext cx="9144000" cy="5143500"/>
            <a:chOff x="0" y="0"/>
            <a:chExt cx="12192000" cy="6858000"/>
          </a:xfrm>
        </p:grpSpPr>
        <p:sp>
          <p:nvSpPr>
            <p:cNvPr id="52" name="Google Shape;52;p13"/>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60" name="Google Shape;60;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1" name="Google Shape;61;p13"/>
          <p:cNvSpPr txBox="1"/>
          <p:nvPr>
            <p:ph type="title"/>
          </p:nvPr>
        </p:nvSpPr>
        <p:spPr>
          <a:xfrm>
            <a:off x="866216" y="730251"/>
            <a:ext cx="6571060" cy="53022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62" name="Google Shape;62;p13"/>
          <p:cNvSpPr txBox="1"/>
          <p:nvPr>
            <p:ph idx="1" type="body"/>
          </p:nvPr>
        </p:nvSpPr>
        <p:spPr>
          <a:xfrm>
            <a:off x="866216" y="1952625"/>
            <a:ext cx="6571060" cy="2562225"/>
          </a:xfrm>
          <a:prstGeom prst="rect">
            <a:avLst/>
          </a:prstGeom>
          <a:noFill/>
          <a:ln>
            <a:noFill/>
          </a:ln>
        </p:spPr>
        <p:txBody>
          <a:bodyPr anchorCtr="0" anchor="t" bIns="45700" lIns="91425" spcFirstLastPara="1" rIns="91425" wrap="square" tIns="45700">
            <a:normAutofit/>
          </a:bodyPr>
          <a:lstStyle>
            <a:lvl1pPr indent="-297180" lvl="0" marL="457200" marR="0" rtl="0" algn="l">
              <a:spcBef>
                <a:spcPts val="750"/>
              </a:spcBef>
              <a:spcAft>
                <a:spcPts val="0"/>
              </a:spcAft>
              <a:buClr>
                <a:schemeClr val="accent1"/>
              </a:buClr>
              <a:buSzPts val="1080"/>
              <a:buFont typeface="Noto Sans Symbols"/>
              <a:buChar char="►"/>
              <a:defRPr b="0" i="0" sz="1350" u="none" cap="none" strike="noStrike">
                <a:solidFill>
                  <a:srgbClr val="3F3F3F"/>
                </a:solidFill>
                <a:latin typeface="Century Gothic"/>
                <a:ea typeface="Century Gothic"/>
                <a:cs typeface="Century Gothic"/>
                <a:sym typeface="Century Gothic"/>
              </a:defRPr>
            </a:lvl1pPr>
            <a:lvl2pPr indent="-289560" lvl="1" marL="914400" marR="0" rtl="0" algn="l">
              <a:spcBef>
                <a:spcPts val="75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81939" lvl="2" marL="1371600" marR="0" rtl="0" algn="l">
              <a:spcBef>
                <a:spcPts val="750"/>
              </a:spcBef>
              <a:spcAft>
                <a:spcPts val="0"/>
              </a:spcAft>
              <a:buClr>
                <a:schemeClr val="accent1"/>
              </a:buClr>
              <a:buSzPts val="840"/>
              <a:buFont typeface="Noto Sans Symbols"/>
              <a:buChar char="►"/>
              <a:defRPr b="0" i="0" sz="1050" u="none" cap="none" strike="noStrike">
                <a:solidFill>
                  <a:srgbClr val="3F3F3F"/>
                </a:solidFill>
                <a:latin typeface="Century Gothic"/>
                <a:ea typeface="Century Gothic"/>
                <a:cs typeface="Century Gothic"/>
                <a:sym typeface="Century Gothic"/>
              </a:defRPr>
            </a:lvl3pPr>
            <a:lvl4pPr indent="-274319" lvl="3" marL="1828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4320" lvl="4" marL="22860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4320" lvl="5" marL="27432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4320" lvl="6" marL="32004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4320" lvl="7" marL="36576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4320" lvl="8" marL="4114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63" name="Google Shape;63;p13"/>
          <p:cNvSpPr txBox="1"/>
          <p:nvPr>
            <p:ph idx="10" type="dt"/>
          </p:nvPr>
        </p:nvSpPr>
        <p:spPr>
          <a:xfrm>
            <a:off x="7989829" y="4793879"/>
            <a:ext cx="742949" cy="2285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75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4" name="Google Shape;64;p13"/>
          <p:cNvSpPr txBox="1"/>
          <p:nvPr>
            <p:ph idx="11" type="ftr"/>
          </p:nvPr>
        </p:nvSpPr>
        <p:spPr>
          <a:xfrm>
            <a:off x="420833" y="4793879"/>
            <a:ext cx="2894846" cy="2286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75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5" name="Google Shape;65;p1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towardsdatascience.com/sentiment-analysis-on-amazon-reviews-45cd169447ac" TargetMode="External"/><Relationship Id="rId4" Type="http://schemas.openxmlformats.org/officeDocument/2006/relationships/hyperlink" Target="https://www.kaggle.com/ssismasterchief/knnbaseline-recommendation-systems-surprise" TargetMode="External"/><Relationship Id="rId5" Type="http://schemas.openxmlformats.org/officeDocument/2006/relationships/hyperlink" Target="https://www.amazon.science/the-history-of-amazons-recommendation-algorithm" TargetMode="External"/><Relationship Id="rId6" Type="http://schemas.openxmlformats.org/officeDocument/2006/relationships/hyperlink" Target="http://snap.stanford.edu/class/cs224w-2013/projects2013/cs224w-072-final.pdf" TargetMode="External"/><Relationship Id="rId7" Type="http://schemas.openxmlformats.org/officeDocument/2006/relationships/hyperlink" Target="https://towardsdatascience.com/product-recommender-using-amazon-review-dataset-e69d479d81d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netflixtechblog.com/artwork-personalization-c589f074ad7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nap.stanford.edu/data/amazon/productGraph/categoryFiles/reviews_Electronics_5.json.gz" TargetMode="External"/><Relationship Id="rId4" Type="http://schemas.openxmlformats.org/officeDocument/2006/relationships/hyperlink" Target="http://deepyeti.ucsd.edu/jianmo/amazon/metaFiles/meta_Electronics.json.gz" TargetMode="External"/><Relationship Id="rId5" Type="http://schemas.openxmlformats.org/officeDocument/2006/relationships/image" Target="../media/image5.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ctrTitle"/>
          </p:nvPr>
        </p:nvSpPr>
        <p:spPr>
          <a:xfrm>
            <a:off x="1064179" y="914400"/>
            <a:ext cx="6619244" cy="2008236"/>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lt2"/>
              </a:buClr>
              <a:buSzPts val="4000"/>
              <a:buFont typeface="Century Gothic"/>
              <a:buNone/>
            </a:pPr>
            <a:r>
              <a:rPr lang="en"/>
              <a:t>E-Commerce Product Recommendation System</a:t>
            </a:r>
            <a:endParaRPr/>
          </a:p>
        </p:txBody>
      </p:sp>
      <p:sp>
        <p:nvSpPr>
          <p:cNvPr id="299" name="Google Shape;299;p32"/>
          <p:cNvSpPr txBox="1"/>
          <p:nvPr>
            <p:ph idx="1" type="subTitle"/>
          </p:nvPr>
        </p:nvSpPr>
        <p:spPr>
          <a:xfrm>
            <a:off x="5735475" y="3657600"/>
            <a:ext cx="2839200" cy="1084200"/>
          </a:xfrm>
          <a:prstGeom prst="rect">
            <a:avLst/>
          </a:prstGeom>
          <a:noFill/>
          <a:ln>
            <a:noFill/>
          </a:ln>
        </p:spPr>
        <p:txBody>
          <a:bodyPr anchorCtr="0" anchor="t" bIns="91425" lIns="91425" spcFirstLastPara="1" rIns="91425" wrap="square" tIns="91425">
            <a:normAutofit fontScale="92500" lnSpcReduction="10000"/>
          </a:bodyPr>
          <a:lstStyle/>
          <a:p>
            <a:pPr indent="-285775" lvl="0" marL="285750" rtl="0" algn="l">
              <a:spcBef>
                <a:spcPts val="0"/>
              </a:spcBef>
              <a:spcAft>
                <a:spcPts val="0"/>
              </a:spcAft>
              <a:buSzPct val="77037"/>
              <a:buFont typeface="Century Gothic"/>
              <a:buChar char="-"/>
            </a:pPr>
            <a:r>
              <a:rPr lang="en">
                <a:solidFill>
                  <a:schemeClr val="lt1"/>
                </a:solidFill>
              </a:rPr>
              <a:t>SHASHAANK GUPTA (SG6661)</a:t>
            </a:r>
            <a:endParaRPr/>
          </a:p>
          <a:p>
            <a:pPr indent="-285775" lvl="0" marL="285750" rtl="0" algn="l">
              <a:spcBef>
                <a:spcPts val="0"/>
              </a:spcBef>
              <a:spcAft>
                <a:spcPts val="0"/>
              </a:spcAft>
              <a:buSzPct val="77037"/>
              <a:buFont typeface="Century Gothic"/>
              <a:buChar char="-"/>
            </a:pPr>
            <a:r>
              <a:rPr lang="en">
                <a:solidFill>
                  <a:schemeClr val="lt1"/>
                </a:solidFill>
              </a:rPr>
              <a:t>NAMAS MANKAD(NKM9348)</a:t>
            </a:r>
            <a:endParaRPr/>
          </a:p>
          <a:p>
            <a:pPr indent="-285775" lvl="0" marL="285750" rtl="0" algn="l">
              <a:spcBef>
                <a:spcPts val="0"/>
              </a:spcBef>
              <a:spcAft>
                <a:spcPts val="0"/>
              </a:spcAft>
              <a:buSzPct val="77037"/>
              <a:buFont typeface="Century Gothic"/>
              <a:buChar char="-"/>
            </a:pPr>
            <a:r>
              <a:rPr lang="en">
                <a:solidFill>
                  <a:schemeClr val="lt1"/>
                </a:solidFill>
              </a:rPr>
              <a:t>ANKIT SATI (AS14128)</a:t>
            </a:r>
            <a:endParaRPr/>
          </a:p>
          <a:p>
            <a:pPr indent="-285775" lvl="0" marL="285750" rtl="0" algn="l">
              <a:spcBef>
                <a:spcPts val="0"/>
              </a:spcBef>
              <a:spcAft>
                <a:spcPts val="0"/>
              </a:spcAft>
              <a:buSzPct val="77037"/>
              <a:buFont typeface="Century Gothic"/>
              <a:buChar char="-"/>
            </a:pPr>
            <a:r>
              <a:rPr lang="en">
                <a:solidFill>
                  <a:schemeClr val="lt1"/>
                </a:solidFill>
              </a:rPr>
              <a:t>AKSHAT JAIN (AJ3186)</a:t>
            </a:r>
            <a:endParaRPr/>
          </a:p>
          <a:p>
            <a:pPr indent="-285775" lvl="0" marL="285750" rtl="0" algn="l">
              <a:spcBef>
                <a:spcPts val="0"/>
              </a:spcBef>
              <a:spcAft>
                <a:spcPts val="0"/>
              </a:spcAft>
              <a:buSzPct val="77037"/>
              <a:buFont typeface="Century Gothic"/>
              <a:buChar char="-"/>
            </a:pPr>
            <a:r>
              <a:rPr lang="en">
                <a:solidFill>
                  <a:schemeClr val="lt1"/>
                </a:solidFill>
              </a:rPr>
              <a:t>KRINA BHIMANI (KB3687)</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311700" y="71840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Semantic analysis of reviews </a:t>
            </a:r>
            <a:endParaRPr>
              <a:latin typeface="Arial"/>
              <a:ea typeface="Arial"/>
              <a:cs typeface="Arial"/>
              <a:sym typeface="Arial"/>
            </a:endParaRPr>
          </a:p>
        </p:txBody>
      </p:sp>
      <p:sp>
        <p:nvSpPr>
          <p:cNvPr id="357" name="Google Shape;357;p41"/>
          <p:cNvSpPr txBox="1"/>
          <p:nvPr>
            <p:ph idx="1" type="body"/>
          </p:nvPr>
        </p:nvSpPr>
        <p:spPr>
          <a:xfrm>
            <a:off x="311700" y="2017335"/>
            <a:ext cx="8520600" cy="174396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solidFill>
                  <a:schemeClr val="dk1"/>
                </a:solidFill>
                <a:latin typeface="Arial"/>
                <a:ea typeface="Arial"/>
                <a:cs typeface="Arial"/>
                <a:sym typeface="Arial"/>
              </a:rPr>
              <a:t>Rapid Miner:</a:t>
            </a:r>
            <a:endParaRPr sz="1400">
              <a:solidFill>
                <a:schemeClr val="dk1"/>
              </a:solidFill>
              <a:latin typeface="Arial"/>
              <a:ea typeface="Arial"/>
              <a:cs typeface="Arial"/>
              <a:sym typeface="Arial"/>
            </a:endParaRPr>
          </a:p>
          <a:p>
            <a:pPr indent="-317500" lvl="1" marL="914400" rtl="0" algn="l">
              <a:spcBef>
                <a:spcPts val="0"/>
              </a:spcBef>
              <a:spcAft>
                <a:spcPts val="0"/>
              </a:spcAft>
              <a:buSzPts val="1400"/>
              <a:buAutoNum type="alphaLcPeriod"/>
            </a:pPr>
            <a:r>
              <a:rPr lang="en" sz="1400">
                <a:solidFill>
                  <a:schemeClr val="dk1"/>
                </a:solidFill>
                <a:latin typeface="Arial"/>
                <a:ea typeface="Arial"/>
                <a:cs typeface="Arial"/>
                <a:sym typeface="Arial"/>
              </a:rPr>
              <a:t>Read original Json File using “Read Document” operator (Text Processing).</a:t>
            </a:r>
            <a:endParaRPr sz="1400">
              <a:solidFill>
                <a:schemeClr val="dk1"/>
              </a:solidFill>
              <a:latin typeface="Arial"/>
              <a:ea typeface="Arial"/>
              <a:cs typeface="Arial"/>
              <a:sym typeface="Arial"/>
            </a:endParaRPr>
          </a:p>
          <a:p>
            <a:pPr indent="-317500" lvl="1" marL="914400" rtl="0" algn="l">
              <a:spcBef>
                <a:spcPts val="0"/>
              </a:spcBef>
              <a:spcAft>
                <a:spcPts val="0"/>
              </a:spcAft>
              <a:buSzPts val="1400"/>
              <a:buAutoNum type="alphaLcPeriod"/>
            </a:pPr>
            <a:r>
              <a:rPr lang="en" sz="1400">
                <a:solidFill>
                  <a:schemeClr val="dk1"/>
                </a:solidFill>
                <a:latin typeface="Arial"/>
                <a:ea typeface="Arial"/>
                <a:cs typeface="Arial"/>
                <a:sym typeface="Arial"/>
              </a:rPr>
              <a:t>Split the string with ‘\n’ as delimiter using “Split Doc Into Collection” operator (Operator Toolbox).</a:t>
            </a:r>
            <a:endParaRPr sz="1400">
              <a:solidFill>
                <a:schemeClr val="dk1"/>
              </a:solidFill>
              <a:latin typeface="Arial"/>
              <a:ea typeface="Arial"/>
              <a:cs typeface="Arial"/>
              <a:sym typeface="Arial"/>
            </a:endParaRPr>
          </a:p>
          <a:p>
            <a:pPr indent="-317500" lvl="1" marL="914400" rtl="0" algn="l">
              <a:spcBef>
                <a:spcPts val="0"/>
              </a:spcBef>
              <a:spcAft>
                <a:spcPts val="0"/>
              </a:spcAft>
              <a:buSzPts val="1400"/>
              <a:buAutoNum type="alphaLcPeriod"/>
            </a:pPr>
            <a:r>
              <a:rPr lang="en" sz="1400">
                <a:solidFill>
                  <a:schemeClr val="dk1"/>
                </a:solidFill>
                <a:latin typeface="Arial"/>
                <a:ea typeface="Arial"/>
                <a:cs typeface="Arial"/>
                <a:sym typeface="Arial"/>
              </a:rPr>
              <a:t>Flatten the Json Collection into example set using “” operator (Text Processing).</a:t>
            </a:r>
            <a:endParaRPr sz="1400">
              <a:solidFill>
                <a:schemeClr val="dk1"/>
              </a:solidFill>
              <a:latin typeface="Arial"/>
              <a:ea typeface="Arial"/>
              <a:cs typeface="Arial"/>
              <a:sym typeface="Arial"/>
            </a:endParaRPr>
          </a:p>
          <a:p>
            <a:pPr indent="-317500" lvl="1" marL="914400" rtl="0" algn="l">
              <a:spcBef>
                <a:spcPts val="0"/>
              </a:spcBef>
              <a:spcAft>
                <a:spcPts val="0"/>
              </a:spcAft>
              <a:buSzPts val="1400"/>
              <a:buAutoNum type="alphaLcPeriod"/>
            </a:pPr>
            <a:r>
              <a:rPr lang="en" sz="1400">
                <a:solidFill>
                  <a:schemeClr val="dk1"/>
                </a:solidFill>
                <a:latin typeface="Arial"/>
                <a:ea typeface="Arial"/>
                <a:cs typeface="Arial"/>
                <a:sym typeface="Arial"/>
              </a:rPr>
              <a:t>Extract Sentiment with Vader model using “Extract Sentiment” operator (Operator Toolbox).</a:t>
            </a:r>
            <a:endParaRPr sz="14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311700" y="69954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Overview of the process in Rapidminer</a:t>
            </a:r>
            <a:endParaRPr>
              <a:latin typeface="Arial"/>
              <a:ea typeface="Arial"/>
              <a:cs typeface="Arial"/>
              <a:sym typeface="Arial"/>
            </a:endParaRPr>
          </a:p>
        </p:txBody>
      </p:sp>
      <p:pic>
        <p:nvPicPr>
          <p:cNvPr id="363" name="Google Shape;363;p42"/>
          <p:cNvPicPr preferRelativeResize="0"/>
          <p:nvPr/>
        </p:nvPicPr>
        <p:blipFill rotWithShape="1">
          <a:blip r:embed="rId3">
            <a:alphaModFix/>
          </a:blip>
          <a:srcRect b="54667" l="23690" r="13965" t="0"/>
          <a:stretch/>
        </p:blipFill>
        <p:spPr>
          <a:xfrm>
            <a:off x="1868550" y="1894275"/>
            <a:ext cx="5112852" cy="2114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311700" y="671268"/>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Semantic analysis of reviews (Continued)</a:t>
            </a:r>
            <a:endParaRPr>
              <a:latin typeface="Arial"/>
              <a:ea typeface="Arial"/>
              <a:cs typeface="Arial"/>
              <a:sym typeface="Arial"/>
            </a:endParaRPr>
          </a:p>
          <a:p>
            <a:pPr indent="0" lvl="0" marL="0" rtl="0" algn="l">
              <a:spcBef>
                <a:spcPts val="0"/>
              </a:spcBef>
              <a:spcAft>
                <a:spcPts val="0"/>
              </a:spcAft>
              <a:buClr>
                <a:schemeClr val="lt2"/>
              </a:buClr>
              <a:buSzPct val="123456"/>
              <a:buFont typeface="Century Gothic"/>
              <a:buNone/>
            </a:pPr>
            <a:r>
              <a:t/>
            </a:r>
            <a:endParaRPr/>
          </a:p>
        </p:txBody>
      </p:sp>
      <p:sp>
        <p:nvSpPr>
          <p:cNvPr id="369" name="Google Shape;369;p43"/>
          <p:cNvSpPr txBox="1"/>
          <p:nvPr>
            <p:ph idx="1" type="body"/>
          </p:nvPr>
        </p:nvSpPr>
        <p:spPr>
          <a:xfrm>
            <a:off x="311700" y="2161144"/>
            <a:ext cx="8520600" cy="1948944"/>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1800"/>
              <a:buNone/>
            </a:pPr>
            <a:r>
              <a:rPr lang="en" sz="1400">
                <a:solidFill>
                  <a:schemeClr val="dk1"/>
                </a:solidFill>
                <a:latin typeface="Arial"/>
                <a:ea typeface="Arial"/>
                <a:cs typeface="Arial"/>
                <a:sym typeface="Arial"/>
              </a:rPr>
              <a:t>2.  Python approaches:</a:t>
            </a:r>
            <a:endParaRPr sz="1400">
              <a:solidFill>
                <a:schemeClr val="dk1"/>
              </a:solidFill>
              <a:latin typeface="Arial"/>
              <a:ea typeface="Arial"/>
              <a:cs typeface="Arial"/>
              <a:sym typeface="Arial"/>
            </a:endParaRPr>
          </a:p>
          <a:p>
            <a:pPr indent="-342900" lvl="0" marL="914400" rtl="0" algn="l">
              <a:spcBef>
                <a:spcPts val="1200"/>
              </a:spcBef>
              <a:spcAft>
                <a:spcPts val="0"/>
              </a:spcAft>
              <a:buSzPts val="1800"/>
              <a:buAutoNum type="alphaLcPeriod"/>
            </a:pPr>
            <a:r>
              <a:rPr lang="en" sz="1400">
                <a:solidFill>
                  <a:schemeClr val="dk1"/>
                </a:solidFill>
                <a:latin typeface="Arial"/>
                <a:ea typeface="Arial"/>
                <a:cs typeface="Arial"/>
                <a:sym typeface="Arial"/>
              </a:rPr>
              <a:t>Bidirectional LSTM model  ~ 94.7% accuracy (5 epochs, batch size = 50)</a:t>
            </a:r>
            <a:endParaRPr sz="1400">
              <a:solidFill>
                <a:schemeClr val="dk1"/>
              </a:solidFill>
              <a:latin typeface="Arial"/>
              <a:ea typeface="Arial"/>
              <a:cs typeface="Arial"/>
              <a:sym typeface="Arial"/>
            </a:endParaRPr>
          </a:p>
          <a:p>
            <a:pPr indent="-342900" lvl="0" marL="914400" rtl="0" algn="l">
              <a:spcBef>
                <a:spcPts val="0"/>
              </a:spcBef>
              <a:spcAft>
                <a:spcPts val="0"/>
              </a:spcAft>
              <a:buSzPts val="1800"/>
              <a:buAutoNum type="alphaLcPeriod"/>
            </a:pPr>
            <a:r>
              <a:rPr lang="en" sz="1400">
                <a:solidFill>
                  <a:schemeClr val="dk1"/>
                </a:solidFill>
                <a:latin typeface="Arial"/>
                <a:ea typeface="Arial"/>
                <a:cs typeface="Arial"/>
                <a:sym typeface="Arial"/>
              </a:rPr>
              <a:t>BERT pre-trained model ~ 98.3% accuracy (3 epochs, batch size = 32)</a:t>
            </a:r>
            <a:endParaRPr/>
          </a:p>
          <a:p>
            <a:pPr indent="0" lvl="0" marL="0" rtl="0" algn="l">
              <a:spcBef>
                <a:spcPts val="120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311700" y="69954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Proposed Algorithms</a:t>
            </a:r>
            <a:endParaRPr>
              <a:latin typeface="Arial"/>
              <a:ea typeface="Arial"/>
              <a:cs typeface="Arial"/>
              <a:sym typeface="Arial"/>
            </a:endParaRPr>
          </a:p>
        </p:txBody>
      </p:sp>
      <p:sp>
        <p:nvSpPr>
          <p:cNvPr id="375" name="Google Shape;375;p44"/>
          <p:cNvSpPr txBox="1"/>
          <p:nvPr>
            <p:ph idx="1" type="body"/>
          </p:nvPr>
        </p:nvSpPr>
        <p:spPr>
          <a:xfrm>
            <a:off x="311700" y="1982875"/>
            <a:ext cx="8520600" cy="2466300"/>
          </a:xfrm>
          <a:prstGeom prst="rect">
            <a:avLst/>
          </a:prstGeom>
          <a:noFill/>
          <a:ln>
            <a:noFill/>
          </a:ln>
        </p:spPr>
        <p:txBody>
          <a:bodyPr anchorCtr="0" anchor="t" bIns="91425" lIns="91425" spcFirstLastPara="1" rIns="91425" wrap="square" tIns="91425">
            <a:noAutofit/>
          </a:bodyPr>
          <a:lstStyle/>
          <a:p>
            <a:pPr indent="-304800" lvl="0" marL="457200" rtl="0" algn="l">
              <a:spcBef>
                <a:spcPts val="1500"/>
              </a:spcBef>
              <a:spcAft>
                <a:spcPts val="0"/>
              </a:spcAft>
              <a:buClr>
                <a:schemeClr val="dk1"/>
              </a:buClr>
              <a:buSzPts val="1200"/>
              <a:buFont typeface="Arial"/>
              <a:buChar char="-"/>
            </a:pPr>
            <a:r>
              <a:rPr b="1" lang="en" sz="1200">
                <a:solidFill>
                  <a:schemeClr val="dk1"/>
                </a:solidFill>
                <a:latin typeface="Arial"/>
                <a:ea typeface="Arial"/>
                <a:cs typeface="Arial"/>
                <a:sym typeface="Arial"/>
              </a:rPr>
              <a:t>Demand based systems</a:t>
            </a:r>
            <a:r>
              <a:rPr lang="en" sz="1200">
                <a:solidFill>
                  <a:schemeClr val="dk1"/>
                </a:solidFill>
                <a:latin typeface="Arial"/>
                <a:ea typeface="Arial"/>
                <a:cs typeface="Arial"/>
                <a:sym typeface="Arial"/>
              </a:rPr>
              <a:t> :- It operates by proposing high-rated products that have been seen and purchased by a large number of individuals. It isn't a recommendation tailored towards particular user.</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Classification model based </a:t>
            </a:r>
            <a:r>
              <a:rPr lang="en" sz="1200">
                <a:solidFill>
                  <a:schemeClr val="dk1"/>
                </a:solidFill>
                <a:latin typeface="Arial"/>
                <a:ea typeface="Arial"/>
                <a:cs typeface="Arial"/>
                <a:sym typeface="Arial"/>
              </a:rPr>
              <a:t>:- It works by analyzing the user's characteristics and using a classification algorithm to determine if the user is interested in the product or not.</a:t>
            </a:r>
            <a:endParaRPr/>
          </a:p>
          <a:p>
            <a:pPr indent="-304800" lvl="0" marL="457200" rtl="0" algn="l">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Content based recommendations</a:t>
            </a:r>
            <a:r>
              <a:rPr lang="en" sz="1200">
                <a:solidFill>
                  <a:schemeClr val="dk1"/>
                </a:solidFill>
                <a:latin typeface="Arial"/>
                <a:ea typeface="Arial"/>
                <a:cs typeface="Arial"/>
                <a:sym typeface="Arial"/>
              </a:rPr>
              <a:t>:- The primary premise is that if a user enjoys one item, he or she will enjoy "other" comparable items. It is based on information about the item's contents rather than user views.</a:t>
            </a:r>
            <a:endParaRPr/>
          </a:p>
          <a:p>
            <a:pPr indent="-304800" lvl="0" marL="457200" rtl="0" algn="l">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Collaborative Filtering</a:t>
            </a:r>
            <a:r>
              <a:rPr lang="en" sz="1200">
                <a:solidFill>
                  <a:schemeClr val="dk1"/>
                </a:solidFill>
                <a:latin typeface="Arial"/>
                <a:ea typeface="Arial"/>
                <a:cs typeface="Arial"/>
                <a:sym typeface="Arial"/>
              </a:rPr>
              <a:t> :- It is founded on the notion that people prefer things that are similar to other things they like, as well as items that other people with similar tastes like.</a:t>
            </a:r>
            <a:endParaRPr/>
          </a:p>
          <a:p>
            <a:pPr indent="-304800" lvl="0" marL="457200" rtl="0" algn="l">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Hybrid Approaches</a:t>
            </a:r>
            <a:r>
              <a:rPr lang="en" sz="1200">
                <a:solidFill>
                  <a:schemeClr val="dk1"/>
                </a:solidFill>
                <a:latin typeface="Arial"/>
                <a:ea typeface="Arial"/>
                <a:cs typeface="Arial"/>
                <a:sym typeface="Arial"/>
              </a:rPr>
              <a:t> :- Collaborative filtering, content-based filtering, and other methodologies are combined in this system approach.</a:t>
            </a:r>
            <a:endParaRPr/>
          </a:p>
          <a:p>
            <a:pPr indent="-304800" lvl="0" marL="457200" rtl="0" algn="l">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Association rule mining</a:t>
            </a:r>
            <a:r>
              <a:rPr lang="en" sz="1200">
                <a:solidFill>
                  <a:schemeClr val="dk1"/>
                </a:solidFill>
                <a:latin typeface="Arial"/>
                <a:ea typeface="Arial"/>
                <a:cs typeface="Arial"/>
                <a:sym typeface="Arial"/>
              </a:rPr>
              <a:t> :- The relationships between items are captured by association rules, which are based on their patterns of co-occurrence throughout transactions.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311700" y="70897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Modelling</a:t>
            </a:r>
            <a:endParaRPr>
              <a:latin typeface="Arial"/>
              <a:ea typeface="Arial"/>
              <a:cs typeface="Arial"/>
              <a:sym typeface="Arial"/>
            </a:endParaRPr>
          </a:p>
        </p:txBody>
      </p:sp>
      <p:sp>
        <p:nvSpPr>
          <p:cNvPr id="381" name="Google Shape;381;p45"/>
          <p:cNvSpPr txBox="1"/>
          <p:nvPr>
            <p:ph idx="1" type="body"/>
          </p:nvPr>
        </p:nvSpPr>
        <p:spPr>
          <a:xfrm>
            <a:off x="311700" y="160416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just">
              <a:spcBef>
                <a:spcPts val="1200"/>
              </a:spcBef>
              <a:spcAft>
                <a:spcPts val="0"/>
              </a:spcAft>
              <a:buSzPts val="1800"/>
              <a:buChar char="●"/>
            </a:pPr>
            <a:r>
              <a:rPr b="1" lang="en" sz="1400">
                <a:solidFill>
                  <a:schemeClr val="dk1"/>
                </a:solidFill>
                <a:latin typeface="Arial"/>
                <a:ea typeface="Arial"/>
                <a:cs typeface="Arial"/>
                <a:sym typeface="Arial"/>
              </a:rPr>
              <a:t>Demand based systems</a:t>
            </a:r>
            <a:r>
              <a:rPr lang="en" sz="1400">
                <a:solidFill>
                  <a:schemeClr val="dk1"/>
                </a:solidFill>
                <a:latin typeface="Arial"/>
                <a:ea typeface="Arial"/>
                <a:cs typeface="Arial"/>
                <a:sym typeface="Arial"/>
              </a:rPr>
              <a:t> - Suggesting the top 5 positively rated products (Frequency based) </a:t>
            </a:r>
            <a:endParaRPr/>
          </a:p>
          <a:p>
            <a:pPr indent="-228600" lvl="0" marL="457200" rtl="0" algn="just">
              <a:spcBef>
                <a:spcPts val="1200"/>
              </a:spcBef>
              <a:spcAft>
                <a:spcPts val="0"/>
              </a:spcAft>
              <a:buSzPts val="1800"/>
              <a:buNone/>
            </a:pPr>
            <a:r>
              <a:t/>
            </a:r>
            <a:endParaRPr sz="1400">
              <a:solidFill>
                <a:schemeClr val="dk1"/>
              </a:solidFill>
              <a:latin typeface="Arial"/>
              <a:ea typeface="Arial"/>
              <a:cs typeface="Arial"/>
              <a:sym typeface="Arial"/>
            </a:endParaRPr>
          </a:p>
          <a:p>
            <a:pPr indent="-228600" lvl="0" marL="457200" rtl="0" algn="just">
              <a:spcBef>
                <a:spcPts val="1200"/>
              </a:spcBef>
              <a:spcAft>
                <a:spcPts val="0"/>
              </a:spcAft>
              <a:buSzPts val="1800"/>
              <a:buNone/>
            </a:pPr>
            <a:r>
              <a:t/>
            </a:r>
            <a:endParaRPr sz="1400">
              <a:solidFill>
                <a:schemeClr val="dk1"/>
              </a:solidFill>
              <a:latin typeface="Arial"/>
              <a:ea typeface="Arial"/>
              <a:cs typeface="Arial"/>
              <a:sym typeface="Arial"/>
            </a:endParaRPr>
          </a:p>
          <a:p>
            <a:pPr indent="-228600" lvl="0" marL="457200" rtl="0" algn="just">
              <a:spcBef>
                <a:spcPts val="1200"/>
              </a:spcBef>
              <a:spcAft>
                <a:spcPts val="0"/>
              </a:spcAft>
              <a:buSzPts val="1800"/>
              <a:buNone/>
            </a:pPr>
            <a:r>
              <a:t/>
            </a:r>
            <a:endParaRPr sz="1400">
              <a:solidFill>
                <a:schemeClr val="dk1"/>
              </a:solidFill>
              <a:latin typeface="Arial"/>
              <a:ea typeface="Arial"/>
              <a:cs typeface="Arial"/>
              <a:sym typeface="Arial"/>
            </a:endParaRPr>
          </a:p>
          <a:p>
            <a:pPr indent="-228600" lvl="0" marL="457200" rtl="0" algn="just">
              <a:spcBef>
                <a:spcPts val="1200"/>
              </a:spcBef>
              <a:spcAft>
                <a:spcPts val="0"/>
              </a:spcAft>
              <a:buSzPts val="1800"/>
              <a:buNone/>
            </a:pPr>
            <a:r>
              <a:t/>
            </a:r>
            <a:endParaRPr sz="1400">
              <a:solidFill>
                <a:schemeClr val="dk1"/>
              </a:solidFill>
              <a:latin typeface="Arial"/>
              <a:ea typeface="Arial"/>
              <a:cs typeface="Arial"/>
              <a:sym typeface="Arial"/>
            </a:endParaRPr>
          </a:p>
          <a:p>
            <a:pPr indent="-342900" lvl="0" marL="457200" rtl="0" algn="just">
              <a:spcBef>
                <a:spcPts val="1200"/>
              </a:spcBef>
              <a:spcAft>
                <a:spcPts val="0"/>
              </a:spcAft>
              <a:buSzPts val="1800"/>
              <a:buChar char="●"/>
            </a:pPr>
            <a:r>
              <a:rPr b="1" lang="en" sz="1400">
                <a:solidFill>
                  <a:schemeClr val="dk1"/>
                </a:solidFill>
                <a:latin typeface="Arial"/>
                <a:ea typeface="Arial"/>
                <a:cs typeface="Arial"/>
                <a:sym typeface="Arial"/>
              </a:rPr>
              <a:t>Collaborative Filtering</a:t>
            </a:r>
            <a:r>
              <a:rPr lang="en" sz="1400">
                <a:solidFill>
                  <a:schemeClr val="dk1"/>
                </a:solidFill>
                <a:latin typeface="Arial"/>
                <a:ea typeface="Arial"/>
                <a:cs typeface="Arial"/>
                <a:sym typeface="Arial"/>
              </a:rPr>
              <a:t> -  Transposed the data matrix on product ids, used knn to find and suggest most similar products (features used - reviews, ratings, helpfulness, sub -categories )</a:t>
            </a:r>
            <a:endParaRPr sz="1400">
              <a:solidFill>
                <a:schemeClr val="dk1"/>
              </a:solidFill>
              <a:latin typeface="Arial"/>
              <a:ea typeface="Arial"/>
              <a:cs typeface="Arial"/>
              <a:sym typeface="Arial"/>
            </a:endParaRPr>
          </a:p>
        </p:txBody>
      </p:sp>
      <p:pic>
        <p:nvPicPr>
          <p:cNvPr id="382" name="Google Shape;382;p45"/>
          <p:cNvPicPr preferRelativeResize="0"/>
          <p:nvPr/>
        </p:nvPicPr>
        <p:blipFill rotWithShape="1">
          <a:blip r:embed="rId3">
            <a:alphaModFix/>
          </a:blip>
          <a:srcRect b="0" l="0" r="64269" t="0"/>
          <a:stretch/>
        </p:blipFill>
        <p:spPr>
          <a:xfrm>
            <a:off x="3294461" y="2140109"/>
            <a:ext cx="2001743" cy="148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6"/>
          <p:cNvSpPr txBox="1"/>
          <p:nvPr>
            <p:ph type="title"/>
          </p:nvPr>
        </p:nvSpPr>
        <p:spPr>
          <a:xfrm>
            <a:off x="311700" y="69954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Modelling</a:t>
            </a:r>
            <a:endParaRPr>
              <a:latin typeface="Arial"/>
              <a:ea typeface="Arial"/>
              <a:cs typeface="Arial"/>
              <a:sym typeface="Arial"/>
            </a:endParaRPr>
          </a:p>
        </p:txBody>
      </p:sp>
      <p:sp>
        <p:nvSpPr>
          <p:cNvPr id="388" name="Google Shape;388;p46"/>
          <p:cNvSpPr txBox="1"/>
          <p:nvPr>
            <p:ph idx="1" type="body"/>
          </p:nvPr>
        </p:nvSpPr>
        <p:spPr>
          <a:xfrm>
            <a:off x="311700" y="2121030"/>
            <a:ext cx="8520600" cy="1778541"/>
          </a:xfrm>
          <a:prstGeom prst="rect">
            <a:avLst/>
          </a:prstGeom>
          <a:noFill/>
          <a:ln>
            <a:noFill/>
          </a:ln>
        </p:spPr>
        <p:txBody>
          <a:bodyPr anchorCtr="0" anchor="t" bIns="91425" lIns="91425" spcFirstLastPara="1" rIns="91425" wrap="square" tIns="91425">
            <a:normAutofit/>
          </a:bodyPr>
          <a:lstStyle/>
          <a:p>
            <a:pPr indent="-285750" lvl="0" marL="285750" rtl="0" algn="l">
              <a:spcBef>
                <a:spcPts val="0"/>
              </a:spcBef>
              <a:spcAft>
                <a:spcPts val="0"/>
              </a:spcAft>
              <a:buSzPts val="1800"/>
              <a:buChar char="●"/>
            </a:pPr>
            <a:r>
              <a:rPr b="1" lang="en" sz="1400">
                <a:solidFill>
                  <a:schemeClr val="dk1"/>
                </a:solidFill>
                <a:latin typeface="Arial"/>
                <a:ea typeface="Arial"/>
                <a:cs typeface="Arial"/>
                <a:sym typeface="Arial"/>
              </a:rPr>
              <a:t>Content Based filtering</a:t>
            </a:r>
            <a:r>
              <a:rPr lang="en" sz="1400">
                <a:solidFill>
                  <a:schemeClr val="dk1"/>
                </a:solidFill>
                <a:latin typeface="Arial"/>
                <a:ea typeface="Arial"/>
                <a:cs typeface="Arial"/>
                <a:sym typeface="Arial"/>
              </a:rPr>
              <a:t> : Converted every product into a feature matrix, and suggested the ones which are the nearest.</a:t>
            </a:r>
            <a:endParaRPr sz="1400">
              <a:solidFill>
                <a:schemeClr val="dk1"/>
              </a:solidFill>
              <a:latin typeface="Arial"/>
              <a:ea typeface="Arial"/>
              <a:cs typeface="Arial"/>
              <a:sym typeface="Arial"/>
            </a:endParaRPr>
          </a:p>
          <a:p>
            <a:pPr indent="0" lvl="0" marL="0" rtl="0" algn="l">
              <a:spcBef>
                <a:spcPts val="1200"/>
              </a:spcBef>
              <a:spcAft>
                <a:spcPts val="0"/>
              </a:spcAft>
              <a:buSzPts val="1800"/>
              <a:buNone/>
            </a:pPr>
            <a:r>
              <a:t/>
            </a:r>
            <a:endParaRPr sz="1400">
              <a:solidFill>
                <a:schemeClr val="dk1"/>
              </a:solidFill>
              <a:latin typeface="Arial"/>
              <a:ea typeface="Arial"/>
              <a:cs typeface="Arial"/>
              <a:sym typeface="Arial"/>
            </a:endParaRPr>
          </a:p>
          <a:p>
            <a:pPr indent="-285750" lvl="0" marL="285750" rtl="0" algn="l">
              <a:spcBef>
                <a:spcPts val="1200"/>
              </a:spcBef>
              <a:spcAft>
                <a:spcPts val="0"/>
              </a:spcAft>
              <a:buSzPts val="1800"/>
              <a:buChar char="●"/>
            </a:pPr>
            <a:r>
              <a:rPr b="1" lang="en" sz="1400">
                <a:solidFill>
                  <a:schemeClr val="dk1"/>
                </a:solidFill>
                <a:latin typeface="Arial"/>
                <a:ea typeface="Arial"/>
                <a:cs typeface="Arial"/>
                <a:sym typeface="Arial"/>
              </a:rPr>
              <a:t>Association mining </a:t>
            </a:r>
            <a:r>
              <a:rPr lang="en" sz="1400">
                <a:solidFill>
                  <a:schemeClr val="dk1"/>
                </a:solidFill>
                <a:latin typeface="Arial"/>
                <a:ea typeface="Arial"/>
                <a:cs typeface="Arial"/>
                <a:sym typeface="Arial"/>
              </a:rPr>
              <a:t>: After using the also_view, and also_bought features of the data. Divide the data into users, used “mlxtend”  library in python to implement apriori and association rule mining based algorithm  </a:t>
            </a:r>
            <a:endParaRPr sz="14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7"/>
          <p:cNvSpPr txBox="1"/>
          <p:nvPr>
            <p:ph type="title"/>
          </p:nvPr>
        </p:nvSpPr>
        <p:spPr>
          <a:xfrm>
            <a:off x="311700" y="7035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Results, Reports and Learnings of this Project</a:t>
            </a:r>
            <a:endParaRPr>
              <a:latin typeface="Arial"/>
              <a:ea typeface="Arial"/>
              <a:cs typeface="Arial"/>
              <a:sym typeface="Arial"/>
            </a:endParaRPr>
          </a:p>
        </p:txBody>
      </p:sp>
      <p:sp>
        <p:nvSpPr>
          <p:cNvPr id="394" name="Google Shape;394;p47"/>
          <p:cNvSpPr txBox="1"/>
          <p:nvPr>
            <p:ph idx="1" type="body"/>
          </p:nvPr>
        </p:nvSpPr>
        <p:spPr>
          <a:xfrm>
            <a:off x="311700" y="2337847"/>
            <a:ext cx="2808572" cy="2268833"/>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1800"/>
              <a:buNone/>
            </a:pPr>
            <a:r>
              <a:rPr lang="en" sz="1400">
                <a:solidFill>
                  <a:schemeClr val="dk1"/>
                </a:solidFill>
                <a:latin typeface="Arial"/>
                <a:ea typeface="Arial"/>
                <a:cs typeface="Arial"/>
                <a:sym typeface="Arial"/>
              </a:rPr>
              <a:t>As the products that we had were mostly IDs, we tried to print the images from the url of the images that we had, but again all the products did not have the images.</a:t>
            </a:r>
            <a:endParaRPr sz="1400">
              <a:solidFill>
                <a:schemeClr val="dk1"/>
              </a:solidFill>
              <a:latin typeface="Arial"/>
              <a:ea typeface="Arial"/>
              <a:cs typeface="Arial"/>
              <a:sym typeface="Arial"/>
            </a:endParaRPr>
          </a:p>
          <a:p>
            <a:pPr indent="0" lvl="0" marL="0" rtl="0" algn="l">
              <a:spcBef>
                <a:spcPts val="1200"/>
              </a:spcBef>
              <a:spcAft>
                <a:spcPts val="0"/>
              </a:spcAft>
              <a:buSzPts val="1800"/>
              <a:buNone/>
            </a:pPr>
            <a:r>
              <a:t/>
            </a:r>
            <a:endParaRPr sz="1400">
              <a:solidFill>
                <a:schemeClr val="dk1"/>
              </a:solidFill>
              <a:latin typeface="Arial"/>
              <a:ea typeface="Arial"/>
              <a:cs typeface="Arial"/>
              <a:sym typeface="Arial"/>
            </a:endParaRPr>
          </a:p>
          <a:p>
            <a:pPr indent="0" lvl="0" marL="0" rtl="0" algn="l">
              <a:spcBef>
                <a:spcPts val="1200"/>
              </a:spcBef>
              <a:spcAft>
                <a:spcPts val="0"/>
              </a:spcAft>
              <a:buSzPts val="1800"/>
              <a:buNone/>
            </a:pPr>
            <a:r>
              <a:t/>
            </a:r>
            <a:endParaRPr sz="1400">
              <a:solidFill>
                <a:schemeClr val="dk1"/>
              </a:solidFill>
              <a:latin typeface="Arial"/>
              <a:ea typeface="Arial"/>
              <a:cs typeface="Arial"/>
              <a:sym typeface="Arial"/>
            </a:endParaRPr>
          </a:p>
          <a:p>
            <a:pPr indent="0" lvl="0" marL="0" rtl="0" algn="l">
              <a:spcBef>
                <a:spcPts val="1200"/>
              </a:spcBef>
              <a:spcAft>
                <a:spcPts val="1200"/>
              </a:spcAft>
              <a:buSzPts val="1800"/>
              <a:buNone/>
            </a:pPr>
            <a:r>
              <a:t/>
            </a:r>
            <a:endParaRPr sz="1400">
              <a:solidFill>
                <a:schemeClr val="dk1"/>
              </a:solidFill>
              <a:latin typeface="Arial"/>
              <a:ea typeface="Arial"/>
              <a:cs typeface="Arial"/>
              <a:sym typeface="Arial"/>
            </a:endParaRPr>
          </a:p>
        </p:txBody>
      </p:sp>
      <p:pic>
        <p:nvPicPr>
          <p:cNvPr id="395" name="Google Shape;395;p47"/>
          <p:cNvPicPr preferRelativeResize="0"/>
          <p:nvPr/>
        </p:nvPicPr>
        <p:blipFill rotWithShape="1">
          <a:blip r:embed="rId3">
            <a:alphaModFix/>
          </a:blip>
          <a:srcRect b="0" l="0" r="0" t="0"/>
          <a:stretch/>
        </p:blipFill>
        <p:spPr>
          <a:xfrm>
            <a:off x="3274494" y="1869030"/>
            <a:ext cx="5706276" cy="2963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8"/>
          <p:cNvSpPr txBox="1"/>
          <p:nvPr>
            <p:ph type="title"/>
          </p:nvPr>
        </p:nvSpPr>
        <p:spPr>
          <a:xfrm>
            <a:off x="311700" y="652374"/>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References</a:t>
            </a:r>
            <a:endParaRPr>
              <a:latin typeface="Arial"/>
              <a:ea typeface="Arial"/>
              <a:cs typeface="Arial"/>
              <a:sym typeface="Arial"/>
            </a:endParaRPr>
          </a:p>
        </p:txBody>
      </p:sp>
      <p:sp>
        <p:nvSpPr>
          <p:cNvPr id="401" name="Google Shape;401;p48"/>
          <p:cNvSpPr txBox="1"/>
          <p:nvPr>
            <p:ph idx="1" type="body"/>
          </p:nvPr>
        </p:nvSpPr>
        <p:spPr>
          <a:xfrm>
            <a:off x="311700" y="2121030"/>
            <a:ext cx="8520600" cy="1797396"/>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400" u="sng">
                <a:solidFill>
                  <a:schemeClr val="hlink"/>
                </a:solidFill>
                <a:latin typeface="Arial"/>
                <a:ea typeface="Arial"/>
                <a:cs typeface="Arial"/>
                <a:sym typeface="Arial"/>
                <a:hlinkClick r:id="rId3"/>
              </a:rPr>
              <a:t>https://towardsdatascience.com/sentiment-analysis-on-amazon-reviews-45cd169447ac</a:t>
            </a:r>
            <a:endParaRPr sz="1400">
              <a:solidFill>
                <a:schemeClr val="dk1"/>
              </a:solidFill>
              <a:latin typeface="Arial"/>
              <a:ea typeface="Arial"/>
              <a:cs typeface="Arial"/>
              <a:sym typeface="Arial"/>
            </a:endParaRPr>
          </a:p>
          <a:p>
            <a:pPr indent="-342900" lvl="0" marL="457200" rtl="0" algn="l">
              <a:spcBef>
                <a:spcPts val="0"/>
              </a:spcBef>
              <a:spcAft>
                <a:spcPts val="0"/>
              </a:spcAft>
              <a:buSzPts val="1800"/>
              <a:buChar char="●"/>
            </a:pPr>
            <a:r>
              <a:rPr lang="en" sz="1400" u="sng">
                <a:solidFill>
                  <a:schemeClr val="hlink"/>
                </a:solidFill>
                <a:latin typeface="Arial"/>
                <a:ea typeface="Arial"/>
                <a:cs typeface="Arial"/>
                <a:sym typeface="Arial"/>
                <a:hlinkClick r:id="rId4"/>
              </a:rPr>
              <a:t>https://www.kaggle.com/ssismasterchief/knnbaseline-recommendation-systems-surprise</a:t>
            </a:r>
            <a:endParaRPr sz="1400">
              <a:solidFill>
                <a:schemeClr val="dk1"/>
              </a:solidFill>
              <a:latin typeface="Arial"/>
              <a:ea typeface="Arial"/>
              <a:cs typeface="Arial"/>
              <a:sym typeface="Arial"/>
            </a:endParaRPr>
          </a:p>
          <a:p>
            <a:pPr indent="-342900" lvl="0" marL="457200" rtl="0" algn="l">
              <a:spcBef>
                <a:spcPts val="0"/>
              </a:spcBef>
              <a:spcAft>
                <a:spcPts val="0"/>
              </a:spcAft>
              <a:buSzPts val="1800"/>
              <a:buChar char="●"/>
            </a:pPr>
            <a:r>
              <a:rPr lang="en" sz="1400" u="sng">
                <a:solidFill>
                  <a:schemeClr val="hlink"/>
                </a:solidFill>
                <a:latin typeface="Arial"/>
                <a:ea typeface="Arial"/>
                <a:cs typeface="Arial"/>
                <a:sym typeface="Arial"/>
                <a:hlinkClick r:id="rId5"/>
              </a:rPr>
              <a:t>https://www.amazon.science/the-history-of-amazons-recommendation-algorithm</a:t>
            </a:r>
            <a:endParaRPr sz="1400">
              <a:solidFill>
                <a:schemeClr val="dk1"/>
              </a:solidFill>
              <a:latin typeface="Arial"/>
              <a:ea typeface="Arial"/>
              <a:cs typeface="Arial"/>
              <a:sym typeface="Arial"/>
            </a:endParaRPr>
          </a:p>
          <a:p>
            <a:pPr indent="-342900" lvl="0" marL="457200" rtl="0" algn="l">
              <a:spcBef>
                <a:spcPts val="0"/>
              </a:spcBef>
              <a:spcAft>
                <a:spcPts val="0"/>
              </a:spcAft>
              <a:buSzPts val="1800"/>
              <a:buChar char="●"/>
            </a:pPr>
            <a:r>
              <a:rPr lang="en" sz="1400" u="sng">
                <a:solidFill>
                  <a:schemeClr val="hlink"/>
                </a:solidFill>
                <a:latin typeface="Arial"/>
                <a:ea typeface="Arial"/>
                <a:cs typeface="Arial"/>
                <a:sym typeface="Arial"/>
                <a:hlinkClick r:id="rId6"/>
              </a:rPr>
              <a:t>http://snap.stanford.edu/class/cs224w-2013/projects2013/cs224w-072-final.pdf</a:t>
            </a:r>
            <a:endParaRPr sz="1400">
              <a:solidFill>
                <a:schemeClr val="dk1"/>
              </a:solidFill>
              <a:latin typeface="Arial"/>
              <a:ea typeface="Arial"/>
              <a:cs typeface="Arial"/>
              <a:sym typeface="Arial"/>
            </a:endParaRPr>
          </a:p>
          <a:p>
            <a:pPr indent="-342900" lvl="0" marL="457200" rtl="0" algn="l">
              <a:spcBef>
                <a:spcPts val="0"/>
              </a:spcBef>
              <a:spcAft>
                <a:spcPts val="0"/>
              </a:spcAft>
              <a:buSzPts val="1800"/>
              <a:buChar char="●"/>
            </a:pPr>
            <a:r>
              <a:rPr lang="en" sz="1400" u="sng">
                <a:solidFill>
                  <a:schemeClr val="hlink"/>
                </a:solidFill>
                <a:latin typeface="Arial"/>
                <a:ea typeface="Arial"/>
                <a:cs typeface="Arial"/>
                <a:sym typeface="Arial"/>
                <a:hlinkClick r:id="rId7"/>
              </a:rPr>
              <a:t>https://towardsdatascience.com/product-recommender-using-amazon-review-dataset-e69d479d81dd</a:t>
            </a:r>
            <a:endParaRPr sz="1400">
              <a:solidFill>
                <a:schemeClr val="dk1"/>
              </a:solidFill>
              <a:latin typeface="Arial"/>
              <a:ea typeface="Arial"/>
              <a:cs typeface="Arial"/>
              <a:sym typeface="Arial"/>
            </a:endParaRPr>
          </a:p>
          <a:p>
            <a:pPr indent="-228600" lvl="0" marL="457200" rtl="0" algn="l">
              <a:spcBef>
                <a:spcPts val="0"/>
              </a:spcBef>
              <a:spcAft>
                <a:spcPts val="0"/>
              </a:spcAft>
              <a:buSzPts val="1800"/>
              <a:buNone/>
            </a:pPr>
            <a:r>
              <a:t/>
            </a:r>
            <a:endParaRPr sz="1400">
              <a:solidFill>
                <a:schemeClr val="dk1"/>
              </a:solidFill>
              <a:latin typeface="Arial"/>
              <a:ea typeface="Arial"/>
              <a:cs typeface="Arial"/>
              <a:sym typeface="Arial"/>
            </a:endParaRPr>
          </a:p>
          <a:p>
            <a:pPr indent="0" lvl="0" marL="457200" rtl="0" algn="l">
              <a:spcBef>
                <a:spcPts val="1200"/>
              </a:spcBef>
              <a:spcAft>
                <a:spcPts val="1200"/>
              </a:spcAft>
              <a:buSzPts val="1800"/>
              <a:buNone/>
            </a:pPr>
            <a:r>
              <a:t/>
            </a:r>
            <a:endParaRPr sz="14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3445804" y="2285400"/>
            <a:ext cx="2252391"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123456"/>
              <a:buFont typeface="Arial"/>
              <a:buNone/>
            </a:pPr>
            <a:r>
              <a:rPr lang="en">
                <a:solidFill>
                  <a:schemeClr val="dk1"/>
                </a:solidFill>
                <a:latin typeface="Arial"/>
                <a:ea typeface="Arial"/>
                <a:cs typeface="Arial"/>
                <a:sym typeface="Arial"/>
              </a:rPr>
              <a:t>Thank You</a:t>
            </a:r>
            <a:endParaRPr>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311700" y="74073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Problem Statement</a:t>
            </a:r>
            <a:endParaRPr>
              <a:latin typeface="Arial"/>
              <a:ea typeface="Arial"/>
              <a:cs typeface="Arial"/>
              <a:sym typeface="Arial"/>
            </a:endParaRPr>
          </a:p>
          <a:p>
            <a:pPr indent="0" lvl="0" marL="0" rtl="0" algn="ctr">
              <a:spcBef>
                <a:spcPts val="0"/>
              </a:spcBef>
              <a:spcAft>
                <a:spcPts val="0"/>
              </a:spcAft>
              <a:buClr>
                <a:schemeClr val="lt2"/>
              </a:buClr>
              <a:buSzPct val="123456"/>
              <a:buFont typeface="Century Gothic"/>
              <a:buNone/>
            </a:pPr>
            <a:r>
              <a:t/>
            </a:r>
            <a:endParaRPr>
              <a:latin typeface="Arial"/>
              <a:ea typeface="Arial"/>
              <a:cs typeface="Arial"/>
              <a:sym typeface="Arial"/>
            </a:endParaRPr>
          </a:p>
        </p:txBody>
      </p:sp>
      <p:sp>
        <p:nvSpPr>
          <p:cNvPr id="305" name="Google Shape;305;p33"/>
          <p:cNvSpPr txBox="1"/>
          <p:nvPr>
            <p:ph idx="1" type="body"/>
          </p:nvPr>
        </p:nvSpPr>
        <p:spPr>
          <a:xfrm>
            <a:off x="311700" y="1980709"/>
            <a:ext cx="8520600" cy="913029"/>
          </a:xfrm>
          <a:prstGeom prst="rect">
            <a:avLst/>
          </a:prstGeom>
          <a:noFill/>
          <a:ln>
            <a:noFill/>
          </a:ln>
        </p:spPr>
        <p:txBody>
          <a:bodyPr anchorCtr="0" anchor="t" bIns="91425" lIns="91425" spcFirstLastPara="1" rIns="91425" wrap="square" tIns="91425">
            <a:normAutofit/>
          </a:bodyPr>
          <a:lstStyle/>
          <a:p>
            <a:pPr indent="-285750" lvl="0" marL="285750" rtl="0" algn="l">
              <a:spcBef>
                <a:spcPts val="0"/>
              </a:spcBef>
              <a:spcAft>
                <a:spcPts val="0"/>
              </a:spcAft>
              <a:buSzPts val="1800"/>
              <a:buChar char="●"/>
            </a:pPr>
            <a:r>
              <a:rPr lang="en" sz="1400">
                <a:solidFill>
                  <a:schemeClr val="dk1"/>
                </a:solidFill>
                <a:latin typeface="Arial"/>
                <a:ea typeface="Arial"/>
                <a:cs typeface="Arial"/>
                <a:sym typeface="Arial"/>
              </a:rPr>
              <a:t>We have built a recommendation system for E-commerce Products. We have used 2 datasets: Product Reviews Dataset and Product Metadata Dataset.</a:t>
            </a:r>
            <a:endParaRPr sz="1400">
              <a:solidFill>
                <a:schemeClr val="dk1"/>
              </a:solidFill>
              <a:latin typeface="Arial"/>
              <a:ea typeface="Arial"/>
              <a:cs typeface="Arial"/>
              <a:sym typeface="Arial"/>
            </a:endParaRPr>
          </a:p>
          <a:p>
            <a:pPr indent="0" lvl="0" marL="0" rtl="0" algn="l">
              <a:spcBef>
                <a:spcPts val="1200"/>
              </a:spcBef>
              <a:spcAft>
                <a:spcPts val="1200"/>
              </a:spcAft>
              <a:buSzPts val="1800"/>
              <a:buNone/>
            </a:pPr>
            <a:r>
              <a:t/>
            </a:r>
            <a:endParaRPr sz="1400">
              <a:solidFill>
                <a:schemeClr val="dk1"/>
              </a:solidFill>
              <a:latin typeface="Arial"/>
              <a:ea typeface="Arial"/>
              <a:cs typeface="Arial"/>
              <a:sym typeface="Arial"/>
            </a:endParaRPr>
          </a:p>
        </p:txBody>
      </p:sp>
      <p:sp>
        <p:nvSpPr>
          <p:cNvPr id="306" name="Google Shape;306;p33"/>
          <p:cNvSpPr txBox="1"/>
          <p:nvPr>
            <p:ph idx="4294967295" type="title"/>
          </p:nvPr>
        </p:nvSpPr>
        <p:spPr>
          <a:xfrm>
            <a:off x="311700" y="2742563"/>
            <a:ext cx="8521700" cy="5715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0000"/>
              <a:buFont typeface="Arial"/>
              <a:buNone/>
            </a:pPr>
            <a:r>
              <a:rPr lang="en">
                <a:solidFill>
                  <a:schemeClr val="dk1"/>
                </a:solidFill>
                <a:latin typeface="Arial"/>
                <a:ea typeface="Arial"/>
                <a:cs typeface="Arial"/>
                <a:sym typeface="Arial"/>
              </a:rPr>
              <a:t>Motivation</a:t>
            </a:r>
            <a:endParaRPr>
              <a:solidFill>
                <a:schemeClr val="dk1"/>
              </a:solidFill>
              <a:latin typeface="Arial"/>
              <a:ea typeface="Arial"/>
              <a:cs typeface="Arial"/>
              <a:sym typeface="Arial"/>
            </a:endParaRPr>
          </a:p>
          <a:p>
            <a:pPr indent="0" lvl="0" marL="0" rtl="0" algn="l">
              <a:spcBef>
                <a:spcPts val="0"/>
              </a:spcBef>
              <a:spcAft>
                <a:spcPts val="0"/>
              </a:spcAft>
              <a:buClr>
                <a:schemeClr val="lt2"/>
              </a:buClr>
              <a:buSzPct val="100000"/>
              <a:buFont typeface="Century Gothic"/>
              <a:buNone/>
            </a:pPr>
            <a:r>
              <a:t/>
            </a:r>
            <a:endParaRPr>
              <a:solidFill>
                <a:schemeClr val="dk1"/>
              </a:solidFill>
            </a:endParaRPr>
          </a:p>
        </p:txBody>
      </p:sp>
      <p:sp>
        <p:nvSpPr>
          <p:cNvPr id="307" name="Google Shape;307;p33"/>
          <p:cNvSpPr txBox="1"/>
          <p:nvPr>
            <p:ph idx="4294967295" type="body"/>
          </p:nvPr>
        </p:nvSpPr>
        <p:spPr>
          <a:xfrm>
            <a:off x="188536" y="3408331"/>
            <a:ext cx="8521700" cy="1570037"/>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Noto Sans Symbols"/>
              <a:buAutoNum type="arabicParenR"/>
            </a:pPr>
            <a:r>
              <a:rPr lang="en" sz="1400">
                <a:solidFill>
                  <a:schemeClr val="dk1"/>
                </a:solidFill>
                <a:latin typeface="Arial"/>
                <a:ea typeface="Arial"/>
                <a:cs typeface="Arial"/>
                <a:sym typeface="Arial"/>
              </a:rPr>
              <a:t>Understanding price trends of various products.</a:t>
            </a:r>
            <a:endParaRPr sz="1400">
              <a:solidFill>
                <a:schemeClr val="dk1"/>
              </a:solidFill>
              <a:latin typeface="Arial"/>
              <a:ea typeface="Arial"/>
              <a:cs typeface="Arial"/>
              <a:sym typeface="Arial"/>
            </a:endParaRPr>
          </a:p>
          <a:p>
            <a:pPr indent="-342900" lvl="0" marL="457200" rtl="0" algn="l">
              <a:spcBef>
                <a:spcPts val="0"/>
              </a:spcBef>
              <a:spcAft>
                <a:spcPts val="0"/>
              </a:spcAft>
              <a:buSzPts val="1800"/>
              <a:buAutoNum type="arabicParenR"/>
            </a:pPr>
            <a:r>
              <a:rPr lang="en" sz="1400">
                <a:solidFill>
                  <a:schemeClr val="dk1"/>
                </a:solidFill>
                <a:latin typeface="Arial"/>
                <a:ea typeface="Arial"/>
                <a:cs typeface="Arial"/>
                <a:sym typeface="Arial"/>
              </a:rPr>
              <a:t>Working on a very large chunk of data.</a:t>
            </a:r>
            <a:endParaRPr/>
          </a:p>
          <a:p>
            <a:pPr indent="-342900" lvl="0" marL="457200" rtl="0" algn="l">
              <a:spcBef>
                <a:spcPts val="0"/>
              </a:spcBef>
              <a:spcAft>
                <a:spcPts val="0"/>
              </a:spcAft>
              <a:buSzPts val="1800"/>
              <a:buFont typeface="Noto Sans Symbols"/>
              <a:buAutoNum type="arabicParenR"/>
            </a:pPr>
            <a:r>
              <a:rPr lang="en" sz="1400">
                <a:solidFill>
                  <a:schemeClr val="dk1"/>
                </a:solidFill>
                <a:latin typeface="Arial"/>
                <a:ea typeface="Arial"/>
                <a:cs typeface="Arial"/>
                <a:sym typeface="Arial"/>
              </a:rPr>
              <a:t>Comparing results from established tools.</a:t>
            </a:r>
            <a:endParaRPr sz="1400">
              <a:solidFill>
                <a:schemeClr val="dk1"/>
              </a:solidFill>
              <a:latin typeface="Arial"/>
              <a:ea typeface="Arial"/>
              <a:cs typeface="Arial"/>
              <a:sym typeface="Arial"/>
            </a:endParaRPr>
          </a:p>
          <a:p>
            <a:pPr indent="-342900" lvl="0" marL="457200" rtl="0" algn="l">
              <a:spcBef>
                <a:spcPts val="0"/>
              </a:spcBef>
              <a:spcAft>
                <a:spcPts val="0"/>
              </a:spcAft>
              <a:buSzPts val="1800"/>
              <a:buAutoNum type="arabicParenR"/>
            </a:pPr>
            <a:r>
              <a:rPr lang="en" sz="1400">
                <a:solidFill>
                  <a:schemeClr val="dk1"/>
                </a:solidFill>
                <a:latin typeface="Arial"/>
                <a:ea typeface="Arial"/>
                <a:cs typeface="Arial"/>
                <a:sym typeface="Arial"/>
              </a:rPr>
              <a:t>Apply class learnings on a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311700" y="7089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Related Work</a:t>
            </a:r>
            <a:endParaRPr>
              <a:latin typeface="Arial"/>
              <a:ea typeface="Arial"/>
              <a:cs typeface="Arial"/>
              <a:sym typeface="Arial"/>
            </a:endParaRPr>
          </a:p>
        </p:txBody>
      </p:sp>
      <p:sp>
        <p:nvSpPr>
          <p:cNvPr id="313" name="Google Shape;313;p34"/>
          <p:cNvSpPr txBox="1"/>
          <p:nvPr>
            <p:ph idx="1" type="body"/>
          </p:nvPr>
        </p:nvSpPr>
        <p:spPr>
          <a:xfrm>
            <a:off x="311700" y="1802514"/>
            <a:ext cx="8520600" cy="3240826"/>
          </a:xfrm>
          <a:prstGeom prst="rect">
            <a:avLst/>
          </a:prstGeom>
          <a:noFill/>
          <a:ln>
            <a:noFill/>
          </a:ln>
        </p:spPr>
        <p:txBody>
          <a:bodyPr anchorCtr="0" anchor="t" bIns="91425" lIns="91425" spcFirstLastPara="1" rIns="91425" wrap="square" tIns="91425">
            <a:normAutofit/>
          </a:bodyPr>
          <a:lstStyle/>
          <a:p>
            <a:pPr indent="-342900" lvl="0" marL="488950" rtl="0" algn="l">
              <a:spcBef>
                <a:spcPts val="0"/>
              </a:spcBef>
              <a:spcAft>
                <a:spcPts val="0"/>
              </a:spcAft>
              <a:buSzPts val="1300"/>
              <a:buFont typeface="Century Gothic"/>
              <a:buAutoNum type="arabicPeriod"/>
            </a:pPr>
            <a:r>
              <a:rPr lang="en" sz="1400">
                <a:solidFill>
                  <a:schemeClr val="dk1"/>
                </a:solidFill>
                <a:latin typeface="Arial"/>
                <a:ea typeface="Arial"/>
                <a:cs typeface="Arial"/>
                <a:sym typeface="Arial"/>
              </a:rPr>
              <a:t>Artwork Personalization at Netflix:</a:t>
            </a:r>
            <a:endParaRPr/>
          </a:p>
          <a:p>
            <a:pPr indent="-317500" lvl="1" marL="946150" rtl="0" algn="l">
              <a:spcBef>
                <a:spcPts val="0"/>
              </a:spcBef>
              <a:spcAft>
                <a:spcPts val="0"/>
              </a:spcAft>
              <a:buSzPts val="1300"/>
              <a:buChar char="○"/>
            </a:pPr>
            <a:r>
              <a:rPr lang="en" sz="1400">
                <a:solidFill>
                  <a:schemeClr val="dk1"/>
                </a:solidFill>
                <a:latin typeface="Arial"/>
                <a:ea typeface="Arial"/>
                <a:cs typeface="Arial"/>
                <a:sym typeface="Arial"/>
              </a:rPr>
              <a:t>Netflix also try to use sort of image features in building their state-of-the art recommendation engines.</a:t>
            </a:r>
            <a:endParaRPr/>
          </a:p>
          <a:p>
            <a:pPr indent="-317500" lvl="1" marL="946150" rtl="0" algn="l">
              <a:spcBef>
                <a:spcPts val="0"/>
              </a:spcBef>
              <a:spcAft>
                <a:spcPts val="0"/>
              </a:spcAft>
              <a:buSzPts val="1300"/>
              <a:buChar char="○"/>
            </a:pPr>
            <a:r>
              <a:rPr lang="en" sz="1400">
                <a:solidFill>
                  <a:schemeClr val="dk1"/>
                </a:solidFill>
                <a:latin typeface="Arial"/>
                <a:ea typeface="Arial"/>
                <a:cs typeface="Arial"/>
                <a:sym typeface="Arial"/>
              </a:rPr>
              <a:t>Their hypothesis is that, if the movie poster and the artwork involved in the poster is not reflecting the title of the movie or a particular aspect of a culture, then it is highly unlikely that the movie will get expected number of views.</a:t>
            </a:r>
            <a:endParaRPr/>
          </a:p>
          <a:p>
            <a:pPr indent="-317500" lvl="1" marL="946150" rtl="0" algn="l">
              <a:spcBef>
                <a:spcPts val="0"/>
              </a:spcBef>
              <a:spcAft>
                <a:spcPts val="0"/>
              </a:spcAft>
              <a:buSzPts val="1300"/>
              <a:buChar char="○"/>
            </a:pPr>
            <a:r>
              <a:rPr lang="en" sz="1400">
                <a:solidFill>
                  <a:schemeClr val="dk1"/>
                </a:solidFill>
                <a:latin typeface="Arial"/>
                <a:ea typeface="Arial"/>
                <a:cs typeface="Arial"/>
                <a:sym typeface="Arial"/>
              </a:rPr>
              <a:t>Authors in </a:t>
            </a:r>
            <a:r>
              <a:rPr lang="en" sz="1400" u="sng">
                <a:solidFill>
                  <a:schemeClr val="hlink"/>
                </a:solidFill>
                <a:latin typeface="Arial"/>
                <a:ea typeface="Arial"/>
                <a:cs typeface="Arial"/>
                <a:sym typeface="Arial"/>
                <a:hlinkClick r:id="rId3"/>
              </a:rPr>
              <a:t>blog</a:t>
            </a:r>
            <a:r>
              <a:rPr lang="en" sz="1400">
                <a:solidFill>
                  <a:schemeClr val="dk1"/>
                </a:solidFill>
                <a:latin typeface="Arial"/>
                <a:ea typeface="Arial"/>
                <a:cs typeface="Arial"/>
                <a:sym typeface="Arial"/>
              </a:rPr>
              <a:t>, have come up with a Scoring-Based Recommendation System for their movies.</a:t>
            </a:r>
            <a:endParaRPr sz="1400">
              <a:solidFill>
                <a:schemeClr val="dk1"/>
              </a:solidFill>
              <a:latin typeface="Arial"/>
              <a:ea typeface="Arial"/>
              <a:cs typeface="Arial"/>
              <a:sym typeface="Arial"/>
            </a:endParaRPr>
          </a:p>
          <a:p>
            <a:pPr indent="-342900" lvl="0" marL="488950" rtl="0" algn="l">
              <a:spcBef>
                <a:spcPts val="0"/>
              </a:spcBef>
              <a:spcAft>
                <a:spcPts val="0"/>
              </a:spcAft>
              <a:buSzPts val="1300"/>
              <a:buFont typeface="Century Gothic"/>
              <a:buAutoNum type="arabicPeriod"/>
            </a:pPr>
            <a:r>
              <a:rPr lang="en" sz="1400">
                <a:solidFill>
                  <a:schemeClr val="dk1"/>
                </a:solidFill>
                <a:latin typeface="Arial"/>
                <a:ea typeface="Arial"/>
                <a:cs typeface="Arial"/>
                <a:sym typeface="Arial"/>
              </a:rPr>
              <a:t>Visually-Aware Recommender System for Amazon Products:</a:t>
            </a:r>
            <a:endParaRPr/>
          </a:p>
          <a:p>
            <a:pPr indent="-317500" lvl="1" marL="946150" rtl="0" algn="l">
              <a:spcBef>
                <a:spcPts val="0"/>
              </a:spcBef>
              <a:spcAft>
                <a:spcPts val="0"/>
              </a:spcAft>
              <a:buSzPts val="1300"/>
              <a:buChar char="○"/>
            </a:pPr>
            <a:r>
              <a:rPr lang="en" sz="1400">
                <a:solidFill>
                  <a:schemeClr val="dk1"/>
                </a:solidFill>
                <a:latin typeface="Arial"/>
                <a:ea typeface="Arial"/>
                <a:cs typeface="Arial"/>
                <a:sym typeface="Arial"/>
              </a:rPr>
              <a:t>Image features are too important in deciding whether a user will like a product or not.</a:t>
            </a:r>
            <a:endParaRPr/>
          </a:p>
          <a:p>
            <a:pPr indent="-317500" lvl="1" marL="946150" rtl="0" algn="l">
              <a:spcBef>
                <a:spcPts val="0"/>
              </a:spcBef>
              <a:spcAft>
                <a:spcPts val="0"/>
              </a:spcAft>
              <a:buSzPts val="1300"/>
              <a:buChar char="○"/>
            </a:pPr>
            <a:r>
              <a:rPr lang="en" sz="1400">
                <a:solidFill>
                  <a:schemeClr val="dk1"/>
                </a:solidFill>
                <a:latin typeface="Arial"/>
                <a:ea typeface="Arial"/>
                <a:cs typeface="Arial"/>
                <a:sym typeface="Arial"/>
              </a:rPr>
              <a:t>For instance, a user will not buy a t-shirt if there are no pictures, a user will buy a product if it is endorsed by a celebrity, etc.</a:t>
            </a:r>
            <a:endParaRPr/>
          </a:p>
          <a:p>
            <a:pPr indent="-317500" lvl="1" marL="946150" rtl="0" algn="l">
              <a:spcBef>
                <a:spcPts val="0"/>
              </a:spcBef>
              <a:spcAft>
                <a:spcPts val="0"/>
              </a:spcAft>
              <a:buSzPts val="1300"/>
              <a:buChar char="○"/>
            </a:pPr>
            <a:r>
              <a:rPr lang="en" sz="1400">
                <a:solidFill>
                  <a:schemeClr val="dk1"/>
                </a:solidFill>
                <a:latin typeface="Arial"/>
                <a:ea typeface="Arial"/>
                <a:cs typeface="Arial"/>
                <a:sym typeface="Arial"/>
              </a:rPr>
              <a:t>Authors in papers, have tried to come up with a Visual-Aware Recommender System for this dataset.</a:t>
            </a:r>
            <a:endParaRPr/>
          </a:p>
          <a:p>
            <a:pPr indent="-234950" lvl="1" marL="946150" rtl="0" algn="l">
              <a:spcBef>
                <a:spcPts val="0"/>
              </a:spcBef>
              <a:spcAft>
                <a:spcPts val="0"/>
              </a:spcAft>
              <a:buSzPts val="1300"/>
              <a:buNone/>
            </a:pPr>
            <a:r>
              <a:t/>
            </a:r>
            <a:endParaRPr sz="14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311700" y="711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Pipeline of our approach</a:t>
            </a:r>
            <a:endParaRPr>
              <a:latin typeface="Arial"/>
              <a:ea typeface="Arial"/>
              <a:cs typeface="Arial"/>
              <a:sym typeface="Arial"/>
            </a:endParaRPr>
          </a:p>
        </p:txBody>
      </p:sp>
      <p:sp>
        <p:nvSpPr>
          <p:cNvPr id="319" name="Google Shape;319;p35"/>
          <p:cNvSpPr txBox="1"/>
          <p:nvPr>
            <p:ph idx="1" type="body"/>
          </p:nvPr>
        </p:nvSpPr>
        <p:spPr>
          <a:xfrm>
            <a:off x="311700" y="2205872"/>
            <a:ext cx="8520600" cy="2353576"/>
          </a:xfrm>
          <a:prstGeom prst="rect">
            <a:avLst/>
          </a:prstGeom>
          <a:noFill/>
          <a:ln>
            <a:noFill/>
          </a:ln>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arenR"/>
            </a:pPr>
            <a:r>
              <a:rPr lang="en" sz="1400">
                <a:latin typeface="Arial"/>
                <a:ea typeface="Arial"/>
                <a:cs typeface="Arial"/>
                <a:sym typeface="Arial"/>
              </a:rPr>
              <a:t>Collection of Dataset </a:t>
            </a:r>
            <a:endParaRPr sz="1400">
              <a:latin typeface="Arial"/>
              <a:ea typeface="Arial"/>
              <a:cs typeface="Arial"/>
              <a:sym typeface="Arial"/>
            </a:endParaRPr>
          </a:p>
          <a:p>
            <a:pPr indent="-342900" lvl="0" marL="457200" rtl="0" algn="l">
              <a:spcBef>
                <a:spcPts val="0"/>
              </a:spcBef>
              <a:spcAft>
                <a:spcPts val="0"/>
              </a:spcAft>
              <a:buSzPts val="1800"/>
              <a:buAutoNum type="arabicParenR"/>
            </a:pPr>
            <a:r>
              <a:rPr lang="en" sz="1400">
                <a:latin typeface="Arial"/>
                <a:ea typeface="Arial"/>
                <a:cs typeface="Arial"/>
                <a:sym typeface="Arial"/>
              </a:rPr>
              <a:t>Data Understanding/Preparation</a:t>
            </a:r>
            <a:endParaRPr sz="1400">
              <a:latin typeface="Arial"/>
              <a:ea typeface="Arial"/>
              <a:cs typeface="Arial"/>
              <a:sym typeface="Arial"/>
            </a:endParaRPr>
          </a:p>
          <a:p>
            <a:pPr indent="-342900" lvl="0" marL="457200" rtl="0" algn="l">
              <a:spcBef>
                <a:spcPts val="0"/>
              </a:spcBef>
              <a:spcAft>
                <a:spcPts val="0"/>
              </a:spcAft>
              <a:buSzPts val="1800"/>
              <a:buAutoNum type="arabicParenR"/>
            </a:pPr>
            <a:r>
              <a:rPr lang="en" sz="1400">
                <a:latin typeface="Arial"/>
                <a:ea typeface="Arial"/>
                <a:cs typeface="Arial"/>
                <a:sym typeface="Arial"/>
              </a:rPr>
              <a:t>Data Integration &amp; Reduction</a:t>
            </a:r>
            <a:endParaRPr sz="1400">
              <a:latin typeface="Arial"/>
              <a:ea typeface="Arial"/>
              <a:cs typeface="Arial"/>
              <a:sym typeface="Arial"/>
            </a:endParaRPr>
          </a:p>
          <a:p>
            <a:pPr indent="-342900" lvl="0" marL="457200" rtl="0" algn="l">
              <a:spcBef>
                <a:spcPts val="0"/>
              </a:spcBef>
              <a:spcAft>
                <a:spcPts val="0"/>
              </a:spcAft>
              <a:buSzPts val="1800"/>
              <a:buAutoNum type="arabicParenR"/>
            </a:pPr>
            <a:r>
              <a:rPr lang="en" sz="1400">
                <a:latin typeface="Arial"/>
                <a:ea typeface="Arial"/>
                <a:cs typeface="Arial"/>
                <a:sym typeface="Arial"/>
              </a:rPr>
              <a:t>Semantic Analysis of reviews</a:t>
            </a:r>
            <a:endParaRPr sz="1400">
              <a:latin typeface="Arial"/>
              <a:ea typeface="Arial"/>
              <a:cs typeface="Arial"/>
              <a:sym typeface="Arial"/>
            </a:endParaRPr>
          </a:p>
          <a:p>
            <a:pPr indent="-342900" lvl="0" marL="457200" rtl="0" algn="l">
              <a:spcBef>
                <a:spcPts val="0"/>
              </a:spcBef>
              <a:spcAft>
                <a:spcPts val="0"/>
              </a:spcAft>
              <a:buSzPts val="1800"/>
              <a:buAutoNum type="arabicParenR"/>
            </a:pPr>
            <a:r>
              <a:rPr lang="en" sz="1400">
                <a:latin typeface="Arial"/>
                <a:ea typeface="Arial"/>
                <a:cs typeface="Arial"/>
                <a:sym typeface="Arial"/>
              </a:rPr>
              <a:t>Data Analysis and Visualization</a:t>
            </a:r>
            <a:endParaRPr sz="1400">
              <a:latin typeface="Arial"/>
              <a:ea typeface="Arial"/>
              <a:cs typeface="Arial"/>
              <a:sym typeface="Arial"/>
            </a:endParaRPr>
          </a:p>
          <a:p>
            <a:pPr indent="-342900" lvl="0" marL="457200" rtl="0" algn="l">
              <a:spcBef>
                <a:spcPts val="0"/>
              </a:spcBef>
              <a:spcAft>
                <a:spcPts val="0"/>
              </a:spcAft>
              <a:buSzPts val="1800"/>
              <a:buAutoNum type="arabicParenR"/>
            </a:pPr>
            <a:r>
              <a:rPr lang="en" sz="1400">
                <a:latin typeface="Arial"/>
                <a:ea typeface="Arial"/>
                <a:cs typeface="Arial"/>
                <a:sym typeface="Arial"/>
              </a:rPr>
              <a:t>Modeling</a:t>
            </a:r>
            <a:endParaRPr sz="1400">
              <a:latin typeface="Arial"/>
              <a:ea typeface="Arial"/>
              <a:cs typeface="Arial"/>
              <a:sym typeface="Arial"/>
            </a:endParaRPr>
          </a:p>
          <a:p>
            <a:pPr indent="-342900" lvl="0" marL="457200" rtl="0" algn="l">
              <a:spcBef>
                <a:spcPts val="0"/>
              </a:spcBef>
              <a:spcAft>
                <a:spcPts val="0"/>
              </a:spcAft>
              <a:buSzPts val="1800"/>
              <a:buAutoNum type="arabicParenR"/>
            </a:pPr>
            <a:r>
              <a:rPr lang="en" sz="1400">
                <a:latin typeface="Arial"/>
                <a:ea typeface="Arial"/>
                <a:cs typeface="Arial"/>
                <a:sym typeface="Arial"/>
              </a:rPr>
              <a:t>Model Evaluation</a:t>
            </a:r>
            <a:endParaRPr sz="1400">
              <a:latin typeface="Arial"/>
              <a:ea typeface="Arial"/>
              <a:cs typeface="Arial"/>
              <a:sym typeface="Arial"/>
            </a:endParaRPr>
          </a:p>
          <a:p>
            <a:pPr indent="-342900" lvl="0" marL="457200" rtl="0" algn="l">
              <a:spcBef>
                <a:spcPts val="0"/>
              </a:spcBef>
              <a:spcAft>
                <a:spcPts val="0"/>
              </a:spcAft>
              <a:buSzPts val="1800"/>
              <a:buAutoNum type="arabicParenR"/>
            </a:pPr>
            <a:r>
              <a:rPr lang="en" sz="1400">
                <a:latin typeface="Arial"/>
                <a:ea typeface="Arial"/>
                <a:cs typeface="Arial"/>
                <a:sym typeface="Arial"/>
              </a:rPr>
              <a:t>Results, Reports and Learnings of this project</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arenR"/>
            </a:pPr>
            <a:r>
              <a:rPr lang="en" sz="1400">
                <a:latin typeface="Arial"/>
                <a:ea typeface="Arial"/>
                <a:cs typeface="Arial"/>
                <a:sym typeface="Arial"/>
              </a:rPr>
              <a:t>Shortcomings and Future scope</a:t>
            </a:r>
            <a:endParaRPr sz="14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271797" y="727829"/>
            <a:ext cx="8520600" cy="572700"/>
          </a:xfrm>
          <a:prstGeom prst="rect">
            <a:avLst/>
          </a:prstGeom>
          <a:noFill/>
          <a:ln>
            <a:noFill/>
          </a:ln>
        </p:spPr>
        <p:txBody>
          <a:bodyPr anchorCtr="0" anchor="t" bIns="91425" lIns="91425" spcFirstLastPara="1" rIns="91425" wrap="square" tIns="91425">
            <a:normAutofit fontScale="90000"/>
          </a:bodyPr>
          <a:lstStyle/>
          <a:p>
            <a:pPr indent="0" lvl="0" marL="57150" rtl="0" algn="ctr">
              <a:spcBef>
                <a:spcPts val="0"/>
              </a:spcBef>
              <a:spcAft>
                <a:spcPts val="0"/>
              </a:spcAft>
              <a:buClr>
                <a:schemeClr val="lt2"/>
              </a:buClr>
              <a:buSzPct val="100000"/>
              <a:buFont typeface="Arial"/>
              <a:buNone/>
            </a:pPr>
            <a:r>
              <a:rPr lang="en">
                <a:latin typeface="Arial"/>
                <a:ea typeface="Arial"/>
                <a:cs typeface="Arial"/>
                <a:sym typeface="Arial"/>
              </a:rPr>
              <a:t>Collection of Dataset</a:t>
            </a:r>
            <a:endParaRPr>
              <a:latin typeface="Arial"/>
              <a:ea typeface="Arial"/>
              <a:cs typeface="Arial"/>
              <a:sym typeface="Arial"/>
            </a:endParaRPr>
          </a:p>
        </p:txBody>
      </p:sp>
      <p:graphicFrame>
        <p:nvGraphicFramePr>
          <p:cNvPr id="325" name="Google Shape;325;p36"/>
          <p:cNvGraphicFramePr/>
          <p:nvPr/>
        </p:nvGraphicFramePr>
        <p:xfrm>
          <a:off x="271797" y="1848060"/>
          <a:ext cx="3000000" cy="3000000"/>
        </p:xfrm>
        <a:graphic>
          <a:graphicData uri="http://schemas.openxmlformats.org/drawingml/2006/table">
            <a:tbl>
              <a:tblPr>
                <a:noFill/>
                <a:tableStyleId>{FC4A4547-700B-4561-B02C-586950710E5B}</a:tableStyleId>
              </a:tblPr>
              <a:tblGrid>
                <a:gridCol w="4260300"/>
                <a:gridCol w="4260300"/>
              </a:tblGrid>
              <a:tr h="657625">
                <a:tc>
                  <a:txBody>
                    <a:bodyPr/>
                    <a:lstStyle/>
                    <a:p>
                      <a:pPr indent="0" lvl="0" marL="0" marR="0" rtl="0" algn="ctr">
                        <a:lnSpc>
                          <a:spcPct val="115000"/>
                        </a:lnSpc>
                        <a:spcBef>
                          <a:spcPts val="0"/>
                        </a:spcBef>
                        <a:spcAft>
                          <a:spcPts val="0"/>
                        </a:spcAft>
                        <a:buClr>
                          <a:schemeClr val="accent3"/>
                        </a:buClr>
                        <a:buSzPts val="1400"/>
                        <a:buFont typeface="Average"/>
                        <a:buNone/>
                      </a:pPr>
                      <a:r>
                        <a:rPr lang="en" sz="1400" u="none" cap="none" strike="noStrike">
                          <a:solidFill>
                            <a:schemeClr val="dk1"/>
                          </a:solidFill>
                          <a:latin typeface="Average"/>
                          <a:ea typeface="Average"/>
                          <a:cs typeface="Average"/>
                          <a:sym typeface="Average"/>
                        </a:rPr>
                        <a:t>Product Reviews Dataset (2 GB - json)</a:t>
                      </a:r>
                      <a:br>
                        <a:rPr lang="en" sz="1400" u="none" cap="none" strike="noStrike">
                          <a:solidFill>
                            <a:schemeClr val="dk1"/>
                          </a:solidFill>
                          <a:latin typeface="Average"/>
                          <a:ea typeface="Average"/>
                          <a:cs typeface="Average"/>
                          <a:sym typeface="Average"/>
                        </a:rPr>
                      </a:br>
                      <a:r>
                        <a:rPr lang="en" sz="1400" u="none" cap="none" strike="noStrike">
                          <a:solidFill>
                            <a:schemeClr val="dk1"/>
                          </a:solidFill>
                          <a:latin typeface="Average"/>
                          <a:ea typeface="Average"/>
                          <a:cs typeface="Average"/>
                          <a:sym typeface="Average"/>
                        </a:rPr>
                        <a:t>(17 lac records)</a:t>
                      </a:r>
                      <a:endParaRPr sz="11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chemeClr val="accent3"/>
                        </a:buClr>
                        <a:buSzPts val="1400"/>
                        <a:buFont typeface="Average"/>
                        <a:buNone/>
                      </a:pPr>
                      <a:r>
                        <a:rPr lang="en" sz="1400" u="none" cap="none" strike="noStrike">
                          <a:solidFill>
                            <a:schemeClr val="dk1"/>
                          </a:solidFill>
                          <a:latin typeface="Average"/>
                          <a:ea typeface="Average"/>
                          <a:cs typeface="Average"/>
                          <a:sym typeface="Average"/>
                        </a:rPr>
                        <a:t>Product Metadata Dataset (12GB - json)</a:t>
                      </a:r>
                      <a:br>
                        <a:rPr lang="en" sz="1400" u="none" cap="none" strike="noStrike">
                          <a:solidFill>
                            <a:schemeClr val="dk1"/>
                          </a:solidFill>
                          <a:latin typeface="Average"/>
                          <a:ea typeface="Average"/>
                          <a:cs typeface="Average"/>
                          <a:sym typeface="Average"/>
                        </a:rPr>
                      </a:br>
                      <a:r>
                        <a:rPr lang="en" sz="1400" u="none" cap="none" strike="noStrike">
                          <a:solidFill>
                            <a:schemeClr val="dk1"/>
                          </a:solidFill>
                          <a:latin typeface="Average"/>
                          <a:ea typeface="Average"/>
                          <a:cs typeface="Average"/>
                          <a:sym typeface="Average"/>
                        </a:rPr>
                        <a:t>(8 lac instances)</a:t>
                      </a:r>
                      <a:endParaRPr sz="1100" u="none" cap="none" strike="noStrike">
                        <a:solidFill>
                          <a:schemeClr val="dk1"/>
                        </a:solidFill>
                      </a:endParaRPr>
                    </a:p>
                  </a:txBody>
                  <a:tcPr marT="91425" marB="91425" marR="91425" marL="91425"/>
                </a:tc>
              </a:tr>
              <a:tr h="2556500">
                <a:tc>
                  <a:txBody>
                    <a:bodyPr/>
                    <a:lstStyle/>
                    <a:p>
                      <a:pPr indent="0" lvl="0" marL="0" marR="0" rtl="0" algn="l">
                        <a:spcBef>
                          <a:spcPts val="0"/>
                        </a:spcBef>
                        <a:spcAft>
                          <a:spcPts val="0"/>
                        </a:spcAft>
                        <a:buClr>
                          <a:srgbClr val="7F7F7F"/>
                        </a:buClr>
                        <a:buSzPts val="1200"/>
                        <a:buFont typeface="Century Gothic"/>
                        <a:buNone/>
                      </a:pPr>
                      <a:r>
                        <a:rPr lang="en" sz="1200" u="sng" cap="none" strike="noStrike">
                          <a:solidFill>
                            <a:schemeClr val="hlink"/>
                          </a:solidFill>
                          <a:hlinkClick r:id="rId3"/>
                        </a:rPr>
                        <a:t>http://snap.stanford.edu/data/amazon/productGraph/categoryFiles/reviews_Electronics_5.json.gz</a:t>
                      </a:r>
                      <a:endParaRPr sz="1200" u="none" cap="none" strike="noStrike">
                        <a:solidFill>
                          <a:srgbClr val="7F7F7F"/>
                        </a:solidFill>
                      </a:endParaRPr>
                    </a:p>
                    <a:p>
                      <a:pPr indent="0" lvl="0" marL="0" marR="0" rtl="0" algn="l">
                        <a:spcBef>
                          <a:spcPts val="0"/>
                        </a:spcBef>
                        <a:spcAft>
                          <a:spcPts val="0"/>
                        </a:spcAft>
                        <a:buClr>
                          <a:schemeClr val="dk1"/>
                        </a:buClr>
                        <a:buSzPts val="1350"/>
                        <a:buFont typeface="Century Gothic"/>
                        <a:buNone/>
                      </a:pPr>
                      <a:br>
                        <a:rPr lang="en" sz="1350" u="none" cap="none" strike="noStrike"/>
                      </a:br>
                      <a:endParaRPr sz="1350" u="none" cap="none" strike="noStrike"/>
                    </a:p>
                  </a:txBody>
                  <a:tcPr marT="91425" marB="91425" marR="91425" marL="91425"/>
                </a:tc>
                <a:tc>
                  <a:txBody>
                    <a:bodyPr/>
                    <a:lstStyle/>
                    <a:p>
                      <a:pPr indent="0" lvl="0" marL="0" marR="0" rtl="0" algn="l">
                        <a:spcBef>
                          <a:spcPts val="0"/>
                        </a:spcBef>
                        <a:spcAft>
                          <a:spcPts val="0"/>
                        </a:spcAft>
                        <a:buClr>
                          <a:srgbClr val="7F7F7F"/>
                        </a:buClr>
                        <a:buSzPts val="1200"/>
                        <a:buFont typeface="Century Gothic"/>
                        <a:buNone/>
                      </a:pPr>
                      <a:r>
                        <a:rPr lang="en" sz="1200" u="sng" cap="none" strike="noStrike">
                          <a:solidFill>
                            <a:schemeClr val="hlink"/>
                          </a:solidFill>
                          <a:hlinkClick r:id="rId4"/>
                        </a:rPr>
                        <a:t>http://deepyeti.ucsd.edu/jianmo/amazon/metaFiles/meta_Electronics.json.gz</a:t>
                      </a:r>
                      <a:endParaRPr sz="1200" u="none" cap="none" strike="noStrike">
                        <a:solidFill>
                          <a:srgbClr val="7F7F7F"/>
                        </a:solidFill>
                      </a:endParaRPr>
                    </a:p>
                  </a:txBody>
                  <a:tcPr marT="91425" marB="91425" marR="91425" marL="91425"/>
                </a:tc>
              </a:tr>
            </a:tbl>
          </a:graphicData>
        </a:graphic>
      </p:graphicFrame>
      <p:pic>
        <p:nvPicPr>
          <p:cNvPr id="326" name="Google Shape;326;p36"/>
          <p:cNvPicPr preferRelativeResize="0"/>
          <p:nvPr/>
        </p:nvPicPr>
        <p:blipFill rotWithShape="1">
          <a:blip r:embed="rId5">
            <a:alphaModFix/>
          </a:blip>
          <a:srcRect b="0" l="0" r="0" t="15264"/>
          <a:stretch/>
        </p:blipFill>
        <p:spPr>
          <a:xfrm>
            <a:off x="374393" y="3090328"/>
            <a:ext cx="3912038" cy="1942084"/>
          </a:xfrm>
          <a:prstGeom prst="rect">
            <a:avLst/>
          </a:prstGeom>
          <a:noFill/>
          <a:ln>
            <a:noFill/>
          </a:ln>
        </p:spPr>
      </p:pic>
      <p:pic>
        <p:nvPicPr>
          <p:cNvPr id="327" name="Google Shape;327;p36"/>
          <p:cNvPicPr preferRelativeResize="0"/>
          <p:nvPr/>
        </p:nvPicPr>
        <p:blipFill rotWithShape="1">
          <a:blip r:embed="rId6">
            <a:alphaModFix/>
          </a:blip>
          <a:srcRect b="0" l="0" r="0" t="14924"/>
          <a:stretch/>
        </p:blipFill>
        <p:spPr>
          <a:xfrm>
            <a:off x="4653772" y="2979247"/>
            <a:ext cx="4068808" cy="21642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ph type="title"/>
          </p:nvPr>
        </p:nvSpPr>
        <p:spPr>
          <a:xfrm>
            <a:off x="311700" y="71840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Data Understanding/Preparation</a:t>
            </a:r>
            <a:endParaRPr>
              <a:latin typeface="Arial"/>
              <a:ea typeface="Arial"/>
              <a:cs typeface="Arial"/>
              <a:sym typeface="Arial"/>
            </a:endParaRPr>
          </a:p>
        </p:txBody>
      </p:sp>
      <p:sp>
        <p:nvSpPr>
          <p:cNvPr id="333" name="Google Shape;333;p37"/>
          <p:cNvSpPr txBox="1"/>
          <p:nvPr>
            <p:ph idx="1" type="body"/>
          </p:nvPr>
        </p:nvSpPr>
        <p:spPr>
          <a:xfrm>
            <a:off x="311700" y="2064470"/>
            <a:ext cx="8520600" cy="1197204"/>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400">
                <a:latin typeface="Arial"/>
                <a:ea typeface="Arial"/>
                <a:cs typeface="Arial"/>
                <a:sym typeface="Arial"/>
              </a:rPr>
              <a:t>Product Metadata Dataset contained details about the features of the product like product sub-category, products bought together, products viewed together, similar products, etc.</a:t>
            </a:r>
            <a:endParaRPr sz="1400">
              <a:latin typeface="Arial"/>
              <a:ea typeface="Arial"/>
              <a:cs typeface="Arial"/>
              <a:sym typeface="Arial"/>
            </a:endParaRPr>
          </a:p>
          <a:p>
            <a:pPr indent="-342900" lvl="0" marL="457200" rtl="0" algn="l">
              <a:spcBef>
                <a:spcPts val="0"/>
              </a:spcBef>
              <a:spcAft>
                <a:spcPts val="0"/>
              </a:spcAft>
              <a:buSzPts val="1800"/>
              <a:buChar char="●"/>
            </a:pPr>
            <a:r>
              <a:rPr lang="en" sz="1400">
                <a:latin typeface="Arial"/>
                <a:ea typeface="Arial"/>
                <a:cs typeface="Arial"/>
                <a:sym typeface="Arial"/>
              </a:rPr>
              <a:t>Product Reviews Dataset contained details about the ratings, reviews, and summary provided by the user’s who actually ended up buying that product.</a:t>
            </a:r>
            <a:endParaRPr sz="14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ph type="title"/>
          </p:nvPr>
        </p:nvSpPr>
        <p:spPr>
          <a:xfrm>
            <a:off x="311700" y="71172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Tools Used and Observations</a:t>
            </a:r>
            <a:endParaRPr>
              <a:latin typeface="Arial"/>
              <a:ea typeface="Arial"/>
              <a:cs typeface="Arial"/>
              <a:sym typeface="Arial"/>
            </a:endParaRPr>
          </a:p>
        </p:txBody>
      </p:sp>
      <p:graphicFrame>
        <p:nvGraphicFramePr>
          <p:cNvPr id="339" name="Google Shape;339;p38"/>
          <p:cNvGraphicFramePr/>
          <p:nvPr/>
        </p:nvGraphicFramePr>
        <p:xfrm>
          <a:off x="311700" y="1878314"/>
          <a:ext cx="3000000" cy="3000000"/>
        </p:xfrm>
        <a:graphic>
          <a:graphicData uri="http://schemas.openxmlformats.org/drawingml/2006/table">
            <a:tbl>
              <a:tblPr>
                <a:noFill/>
                <a:tableStyleId>{FC4A4547-700B-4561-B02C-586950710E5B}</a:tableStyleId>
              </a:tblPr>
              <a:tblGrid>
                <a:gridCol w="2155750"/>
                <a:gridCol w="2921300"/>
                <a:gridCol w="3494050"/>
              </a:tblGrid>
              <a:tr h="811475">
                <a:tc>
                  <a:txBody>
                    <a:bodyPr/>
                    <a:lstStyle/>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Rapidminer</a:t>
                      </a:r>
                      <a:endParaRPr sz="1400" u="none" cap="none" strike="noStrike">
                        <a:solidFill>
                          <a:schemeClr val="dk1"/>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To modify Json file into a List of Json object.</a:t>
                      </a:r>
                      <a:endParaRPr sz="1400" u="none" cap="none" strike="noStrike">
                        <a:solidFill>
                          <a:schemeClr val="dk1"/>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Explored below extensions:</a:t>
                      </a:r>
                      <a:endParaRPr sz="1400" u="none" cap="none" strike="noStrike">
                        <a:solidFill>
                          <a:schemeClr val="dk1"/>
                        </a:solidFill>
                        <a:latin typeface="Arial"/>
                        <a:ea typeface="Arial"/>
                        <a:cs typeface="Arial"/>
                        <a:sym typeface="Arial"/>
                      </a:endParaRPr>
                    </a:p>
                    <a:p>
                      <a:pPr indent="-317500" lvl="0" marL="457200" marR="0" rtl="0" algn="l">
                        <a:spcBef>
                          <a:spcPts val="0"/>
                        </a:spcBef>
                        <a:spcAft>
                          <a:spcPts val="0"/>
                        </a:spcAft>
                        <a:buClr>
                          <a:schemeClr val="dk1"/>
                        </a:buClr>
                        <a:buSzPts val="1400"/>
                        <a:buFont typeface="Arial"/>
                        <a:buChar char="-"/>
                      </a:pPr>
                      <a:r>
                        <a:rPr lang="en" sz="1400" u="none" cap="none" strike="noStrike">
                          <a:solidFill>
                            <a:schemeClr val="dk1"/>
                          </a:solidFill>
                          <a:latin typeface="Arial"/>
                          <a:ea typeface="Arial"/>
                          <a:cs typeface="Arial"/>
                          <a:sym typeface="Arial"/>
                        </a:rPr>
                        <a:t>Web Automation Extension</a:t>
                      </a:r>
                      <a:endParaRPr sz="1400" u="none" cap="none" strike="noStrike">
                        <a:solidFill>
                          <a:schemeClr val="dk1"/>
                        </a:solidFill>
                        <a:latin typeface="Arial"/>
                        <a:ea typeface="Arial"/>
                        <a:cs typeface="Arial"/>
                        <a:sym typeface="Arial"/>
                      </a:endParaRPr>
                    </a:p>
                    <a:p>
                      <a:pPr indent="-317500" lvl="0" marL="457200" marR="0" rtl="0" algn="l">
                        <a:spcBef>
                          <a:spcPts val="0"/>
                        </a:spcBef>
                        <a:spcAft>
                          <a:spcPts val="0"/>
                        </a:spcAft>
                        <a:buClr>
                          <a:schemeClr val="dk1"/>
                        </a:buClr>
                        <a:buSzPts val="1400"/>
                        <a:buFont typeface="Arial"/>
                        <a:buChar char="-"/>
                      </a:pPr>
                      <a:r>
                        <a:rPr lang="en" sz="1400" u="none" cap="none" strike="noStrike">
                          <a:solidFill>
                            <a:schemeClr val="dk1"/>
                          </a:solidFill>
                          <a:latin typeface="Arial"/>
                          <a:ea typeface="Arial"/>
                          <a:cs typeface="Arial"/>
                          <a:sym typeface="Arial"/>
                        </a:rPr>
                        <a:t>Operator Toolbox</a:t>
                      </a:r>
                      <a:endParaRPr sz="1400" u="none" cap="none" strike="noStrike">
                        <a:solidFill>
                          <a:schemeClr val="dk1"/>
                        </a:solidFill>
                        <a:latin typeface="Arial"/>
                        <a:ea typeface="Arial"/>
                        <a:cs typeface="Arial"/>
                        <a:sym typeface="Arial"/>
                      </a:endParaRPr>
                    </a:p>
                    <a:p>
                      <a:pPr indent="-317500" lvl="0" marL="457200" marR="0" rtl="0" algn="l">
                        <a:spcBef>
                          <a:spcPts val="0"/>
                        </a:spcBef>
                        <a:spcAft>
                          <a:spcPts val="0"/>
                        </a:spcAft>
                        <a:buClr>
                          <a:schemeClr val="dk1"/>
                        </a:buClr>
                        <a:buSzPts val="1400"/>
                        <a:buFont typeface="Arial"/>
                        <a:buChar char="-"/>
                      </a:pPr>
                      <a:r>
                        <a:rPr lang="en" sz="1400" u="none" cap="none" strike="noStrike">
                          <a:solidFill>
                            <a:schemeClr val="dk1"/>
                          </a:solidFill>
                          <a:latin typeface="Arial"/>
                          <a:ea typeface="Arial"/>
                          <a:cs typeface="Arial"/>
                          <a:sym typeface="Arial"/>
                        </a:rPr>
                        <a:t>Text Processing</a:t>
                      </a:r>
                      <a:endParaRPr sz="1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Could not find a relevant operator which could achieve our goal.</a:t>
                      </a:r>
                      <a:endParaRPr sz="1400" u="none" cap="none" strike="noStrike">
                        <a:solidFill>
                          <a:schemeClr val="dk1"/>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tcPr>
                </a:tc>
              </a:tr>
              <a:tr h="811475">
                <a:tc>
                  <a:txBody>
                    <a:bodyPr/>
                    <a:lstStyle/>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Eclipse - Java</a:t>
                      </a:r>
                      <a:endParaRPr sz="14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To modify Json file into a List of Json object.</a:t>
                      </a:r>
                      <a:endParaRPr sz="14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Eclipse Heap Space allocated 8 GB.</a:t>
                      </a:r>
                      <a:endParaRPr sz="14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Could only process 2GB Json file.</a:t>
                      </a:r>
                      <a:endParaRPr sz="14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11475">
                <a:tc>
                  <a:txBody>
                    <a:bodyPr/>
                    <a:lstStyle/>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HPC Greene - Python</a:t>
                      </a:r>
                      <a:endParaRPr sz="14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To modify Json file into a List of Json object.</a:t>
                      </a:r>
                      <a:endParaRPr sz="14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400"/>
                        <a:buFont typeface="Arial"/>
                        <a:buNone/>
                      </a:pPr>
                      <a:r>
                        <a:rPr lang="en" sz="1400" u="none" cap="none" strike="noStrike">
                          <a:solidFill>
                            <a:schemeClr val="dk1"/>
                          </a:solidFill>
                          <a:latin typeface="Arial"/>
                          <a:ea typeface="Arial"/>
                          <a:cs typeface="Arial"/>
                          <a:sym typeface="Arial"/>
                        </a:rPr>
                        <a:t>2-core GPU with 32GB internal memory.</a:t>
                      </a:r>
                      <a:br>
                        <a:rPr lang="en" sz="1400" u="none" cap="none" strike="noStrike">
                          <a:solidFill>
                            <a:schemeClr val="dk1"/>
                          </a:solidFill>
                          <a:latin typeface="Arial"/>
                          <a:ea typeface="Arial"/>
                          <a:cs typeface="Arial"/>
                          <a:sym typeface="Arial"/>
                        </a:rPr>
                      </a:br>
                      <a:r>
                        <a:rPr lang="en" sz="1400" u="none" cap="none" strike="noStrike">
                          <a:solidFill>
                            <a:schemeClr val="dk1"/>
                          </a:solidFill>
                          <a:latin typeface="Arial"/>
                          <a:ea typeface="Arial"/>
                          <a:cs typeface="Arial"/>
                          <a:sym typeface="Arial"/>
                        </a:rPr>
                        <a:t>Could process 12GB Json file.</a:t>
                      </a:r>
                      <a:endParaRPr sz="14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311700" y="70897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Arial"/>
              <a:buNone/>
            </a:pPr>
            <a:r>
              <a:rPr lang="en">
                <a:latin typeface="Arial"/>
                <a:ea typeface="Arial"/>
                <a:cs typeface="Arial"/>
                <a:sym typeface="Arial"/>
              </a:rPr>
              <a:t>Data Integration and Reduction</a:t>
            </a:r>
            <a:endParaRPr>
              <a:latin typeface="Arial"/>
              <a:ea typeface="Arial"/>
              <a:cs typeface="Arial"/>
              <a:sym typeface="Arial"/>
            </a:endParaRPr>
          </a:p>
        </p:txBody>
      </p:sp>
      <p:sp>
        <p:nvSpPr>
          <p:cNvPr id="345" name="Google Shape;345;p39"/>
          <p:cNvSpPr txBox="1"/>
          <p:nvPr>
            <p:ph idx="1" type="body"/>
          </p:nvPr>
        </p:nvSpPr>
        <p:spPr>
          <a:xfrm>
            <a:off x="311700" y="2036189"/>
            <a:ext cx="8520600" cy="2909347"/>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400">
                <a:solidFill>
                  <a:schemeClr val="dk1"/>
                </a:solidFill>
                <a:latin typeface="Arial"/>
                <a:ea typeface="Arial"/>
                <a:cs typeface="Arial"/>
                <a:sym typeface="Arial"/>
              </a:rPr>
              <a:t>We first tried importing data to MySQL, as it would be easier to integrate them with the data visualization tools like tableau or power bi. </a:t>
            </a:r>
            <a:endParaRPr sz="1400">
              <a:solidFill>
                <a:schemeClr val="dk1"/>
              </a:solidFill>
              <a:latin typeface="Arial"/>
              <a:ea typeface="Arial"/>
              <a:cs typeface="Arial"/>
              <a:sym typeface="Arial"/>
            </a:endParaRPr>
          </a:p>
          <a:p>
            <a:pPr indent="0" lvl="0" marL="914400" rtl="0" algn="l">
              <a:spcBef>
                <a:spcPts val="0"/>
              </a:spcBef>
              <a:spcAft>
                <a:spcPts val="0"/>
              </a:spcAft>
              <a:buNone/>
            </a:pPr>
            <a:r>
              <a:t/>
            </a:r>
            <a:endParaRPr sz="1400">
              <a:solidFill>
                <a:schemeClr val="dk1"/>
              </a:solidFill>
              <a:latin typeface="Arial"/>
              <a:ea typeface="Arial"/>
              <a:cs typeface="Arial"/>
              <a:sym typeface="Arial"/>
            </a:endParaRPr>
          </a:p>
          <a:p>
            <a:pPr indent="-342900" lvl="0" marL="457200" rtl="0" algn="l">
              <a:spcBef>
                <a:spcPts val="0"/>
              </a:spcBef>
              <a:spcAft>
                <a:spcPts val="0"/>
              </a:spcAft>
              <a:buSzPts val="1800"/>
              <a:buChar char="●"/>
            </a:pPr>
            <a:r>
              <a:rPr lang="en" sz="1400">
                <a:solidFill>
                  <a:schemeClr val="dk1"/>
                </a:solidFill>
                <a:latin typeface="Arial"/>
                <a:ea typeface="Arial"/>
                <a:cs typeface="Arial"/>
                <a:sym typeface="Arial"/>
              </a:rPr>
              <a:t>We also tried to use Java, Pyspark and then finally were able to prepare the data by utilizing HPC greene’s resources. </a:t>
            </a:r>
            <a:endParaRPr sz="1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311699" y="75611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lt2"/>
              </a:buClr>
              <a:buSzPct val="123456"/>
              <a:buFont typeface="Century Gothic"/>
              <a:buNone/>
            </a:pPr>
            <a:r>
              <a:rPr lang="en"/>
              <a:t>Data Integration and Reduction(Continued)</a:t>
            </a:r>
            <a:endParaRPr/>
          </a:p>
        </p:txBody>
      </p:sp>
      <p:sp>
        <p:nvSpPr>
          <p:cNvPr id="351" name="Google Shape;351;p40"/>
          <p:cNvSpPr txBox="1"/>
          <p:nvPr/>
        </p:nvSpPr>
        <p:spPr>
          <a:xfrm>
            <a:off x="642925" y="1979025"/>
            <a:ext cx="5575500" cy="1385400"/>
          </a:xfrm>
          <a:prstGeom prst="rect">
            <a:avLst/>
          </a:prstGeom>
          <a:noFill/>
          <a:ln>
            <a:noFill/>
          </a:ln>
        </p:spPr>
        <p:txBody>
          <a:bodyPr anchorCtr="0" anchor="t" bIns="91425" lIns="91425" spcFirstLastPara="1" rIns="91425" wrap="square" tIns="91425">
            <a:spAutoFit/>
          </a:bodyPr>
          <a:lstStyle/>
          <a:p>
            <a:pPr indent="-342900" lvl="0" marL="457200" rtl="0" algn="l">
              <a:spcBef>
                <a:spcPts val="1200"/>
              </a:spcBef>
              <a:spcAft>
                <a:spcPts val="0"/>
              </a:spcAft>
              <a:buClr>
                <a:schemeClr val="accent1"/>
              </a:buClr>
              <a:buSzPts val="1800"/>
              <a:buFont typeface="Noto Sans Symbols"/>
              <a:buChar char="●"/>
            </a:pPr>
            <a:r>
              <a:rPr lang="en">
                <a:solidFill>
                  <a:schemeClr val="dk1"/>
                </a:solidFill>
              </a:rPr>
              <a:t>Reducing the data by PCA and SVD. </a:t>
            </a:r>
            <a:endParaRPr sz="1350">
              <a:solidFill>
                <a:srgbClr val="3F3F3F"/>
              </a:solidFill>
              <a:latin typeface="Century Gothic"/>
              <a:ea typeface="Century Gothic"/>
              <a:cs typeface="Century Gothic"/>
              <a:sym typeface="Century Gothic"/>
            </a:endParaRPr>
          </a:p>
          <a:p>
            <a:pPr indent="-342900" lvl="0" marL="457200" rtl="0" algn="l">
              <a:spcBef>
                <a:spcPts val="1200"/>
              </a:spcBef>
              <a:spcAft>
                <a:spcPts val="0"/>
              </a:spcAft>
              <a:buClr>
                <a:schemeClr val="accent1"/>
              </a:buClr>
              <a:buSzPts val="1800"/>
              <a:buFont typeface="Noto Sans Symbols"/>
              <a:buChar char="●"/>
            </a:pPr>
            <a:r>
              <a:rPr lang="en">
                <a:solidFill>
                  <a:schemeClr val="dk1"/>
                </a:solidFill>
              </a:rPr>
              <a:t>Reducing the data by selecting customer who has more than 5 transactions.</a:t>
            </a:r>
            <a:endParaRPr>
              <a:solidFill>
                <a:schemeClr val="dk1"/>
              </a:solidFill>
            </a:endParaRPr>
          </a:p>
          <a:p>
            <a:pPr indent="-342900" lvl="0" marL="457200" rtl="0" algn="l">
              <a:spcBef>
                <a:spcPts val="0"/>
              </a:spcBef>
              <a:spcAft>
                <a:spcPts val="0"/>
              </a:spcAft>
              <a:buClr>
                <a:schemeClr val="accent1"/>
              </a:buClr>
              <a:buSzPts val="1800"/>
              <a:buFont typeface="Noto Sans Symbols"/>
              <a:buChar char="●"/>
            </a:pPr>
            <a:r>
              <a:rPr lang="en">
                <a:solidFill>
                  <a:schemeClr val="dk1"/>
                </a:solidFill>
              </a:rPr>
              <a:t>Reducing the data by selecting the year of the reviews.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